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2" r:id="rId3"/>
    <p:sldId id="264" r:id="rId4"/>
    <p:sldId id="272" r:id="rId5"/>
    <p:sldId id="271" r:id="rId6"/>
    <p:sldId id="273" r:id="rId7"/>
    <p:sldId id="265" r:id="rId8"/>
    <p:sldId id="269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23" autoAdjust="0"/>
    <p:restoredTop sz="94660"/>
  </p:normalViewPr>
  <p:slideViewPr>
    <p:cSldViewPr snapToGrid="0">
      <p:cViewPr varScale="1">
        <p:scale>
          <a:sx n="41" d="100"/>
          <a:sy n="41" d="100"/>
        </p:scale>
        <p:origin x="62" y="10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86B9CF-7014-42AC-ABA7-2F42A136270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5E2A96C-26A6-45A4-8536-BA23E065206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EA8F5D-9729-4CF9-8FF1-A9AA9F939C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3AC3C-6958-4633-BB6D-A2ED32A79263}" type="datetimeFigureOut">
              <a:rPr lang="en-US" smtClean="0"/>
              <a:t>1/18/2020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8120E8-DB50-404C-A301-684245EF57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7F6DDF-1788-432F-B475-39A4BA781D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A67A2-55A4-4AFE-9998-B84D9C7E38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6050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24009A-9D2D-48F8-B1CA-B956872B9A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17435B6-208B-4B08-840A-80458B612C4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D082A0-A8AC-4ABB-AF58-0E950F25FB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3AC3C-6958-4633-BB6D-A2ED32A79263}" type="datetimeFigureOut">
              <a:rPr lang="en-US" smtClean="0"/>
              <a:t>1/18/2020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D1C17B-B870-4D49-832E-04101E4BCB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535A3B-F05E-4131-AFC8-DCFBF99C4C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A67A2-55A4-4AFE-9998-B84D9C7E38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24106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5B204C1-3F51-457A-9B49-5EE654E753D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9404712-4F92-4319-A5EA-520932AB969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3005AA-4FB8-422B-8A64-C28DF656F0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3AC3C-6958-4633-BB6D-A2ED32A79263}" type="datetimeFigureOut">
              <a:rPr lang="en-US" smtClean="0"/>
              <a:t>1/18/2020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2AF90B-DF09-46EF-8C82-1E6B9D9C57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83A574-3D14-4362-BF43-DC2E19428C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A67A2-55A4-4AFE-9998-B84D9C7E38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96860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E6CA32-51CE-4704-9377-F237E888B2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BCA7D3-2595-4C49-B837-0D4BB73A73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781744-9C1D-45D6-9F39-6FD3E6EB84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3AC3C-6958-4633-BB6D-A2ED32A79263}" type="datetimeFigureOut">
              <a:rPr lang="en-US" smtClean="0"/>
              <a:t>1/18/2020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733F94-704D-4C45-8512-9BC5730E64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6B5E2B-1896-49F3-B5FA-F943699B1D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A67A2-55A4-4AFE-9998-B84D9C7E38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13163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6D8A1D-5751-41EE-AA35-56DD14CA43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24F4D2D-C5AD-49FF-888E-458B4FB0E0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C0CE6A-4514-478F-AB31-7C8009A3F3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3AC3C-6958-4633-BB6D-A2ED32A79263}" type="datetimeFigureOut">
              <a:rPr lang="en-US" smtClean="0"/>
              <a:t>1/18/2020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2AB875-DFBD-444C-90E1-47B63519F8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9840DC-A239-4A3D-AC07-32692D4C20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A67A2-55A4-4AFE-9998-B84D9C7E38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44573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77398A-DBF8-4211-A027-C31E887052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9E83E6-11C6-4732-9E86-30E9C4B0B83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00786DB-78B9-46BB-A7BF-0D29F48399E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F0B7A82-0694-431B-83F7-2B8D72C8A3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3AC3C-6958-4633-BB6D-A2ED32A79263}" type="datetimeFigureOut">
              <a:rPr lang="en-US" smtClean="0"/>
              <a:t>1/18/2020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57ED7F8-1FE3-42D7-B834-3AEE0417C1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0EB4BCE-27BF-47D8-98F2-133014D7B3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A67A2-55A4-4AFE-9998-B84D9C7E38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58276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C16C6F-0F7C-4438-B873-5FDC4AC597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75EDCAA-BA6B-41A3-BCCA-890506D48B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8311ACF-F91C-45D7-9979-6E37267774D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BE556BE-057E-4B20-B580-CBCEA4E603C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8D3100C-54AE-43B5-AFC9-9C576D51252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1F1337A-E617-4BE9-9AA5-48D853020D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3AC3C-6958-4633-BB6D-A2ED32A79263}" type="datetimeFigureOut">
              <a:rPr lang="en-US" smtClean="0"/>
              <a:t>1/18/2020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7B01660-20F1-4375-A26D-2763AE7A52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5BFE857-0AEB-488C-86A4-A6DD69FE98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A67A2-55A4-4AFE-9998-B84D9C7E38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4938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A5C9EB-146F-4935-A38A-253573A1D6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C776158-64CE-43A1-9CF3-9E62DF6E39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3AC3C-6958-4633-BB6D-A2ED32A79263}" type="datetimeFigureOut">
              <a:rPr lang="en-US" smtClean="0"/>
              <a:t>1/18/2020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F9BF87A-E419-4D29-A21B-7548B97CEA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81E83E5-7CE8-4B50-922F-31DF39BF4A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A67A2-55A4-4AFE-9998-B84D9C7E38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84871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CA83FAF-B1F0-4EBD-B280-DBBF32C7F0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3AC3C-6958-4633-BB6D-A2ED32A79263}" type="datetimeFigureOut">
              <a:rPr lang="en-US" smtClean="0"/>
              <a:t>1/18/2020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3A99504-72A0-4948-AAE8-BBFA724D35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D79AD9A-CA5B-408B-9F86-4CDD05A652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A67A2-55A4-4AFE-9998-B84D9C7E38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51273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F857FB-EEF5-48A8-8735-642EC4BAB4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18E85C-6768-4A73-B194-21D5C643AF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FD4A123-5050-4E58-B0B6-FC6F44AC332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68E6F95-0F84-4B4B-AAAF-64EDB8875B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3AC3C-6958-4633-BB6D-A2ED32A79263}" type="datetimeFigureOut">
              <a:rPr lang="en-US" smtClean="0"/>
              <a:t>1/18/2020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DE5720C-0DA3-4CCF-9D63-64BE59A0BD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4F8FE54-710C-4137-8B82-FAE50C5EA0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A67A2-55A4-4AFE-9998-B84D9C7E38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48591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81AEB2-6001-47C4-941A-01BBAF4762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83F98F7-FF48-40CD-9D57-2B2A789DF3F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7F4FD26-E719-49EC-989B-AB4ED2E309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EFFFC0F-36E1-438F-8C2B-D586000408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3AC3C-6958-4633-BB6D-A2ED32A79263}" type="datetimeFigureOut">
              <a:rPr lang="en-US" smtClean="0"/>
              <a:t>1/18/2020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5E9087B-B34A-4457-B30A-A73DDC7FC1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0CA85B0-89E8-4F81-A368-A9B87E8E17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A67A2-55A4-4AFE-9998-B84D9C7E38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8269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E7E00ED-C975-4710-AA58-0000829C22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0BCBA40-1E59-46FD-9854-8CBF031F8B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163ACA-5DA2-4B96-AEFA-1BB697B22F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93AC3C-6958-4633-BB6D-A2ED32A79263}" type="datetimeFigureOut">
              <a:rPr lang="en-US" smtClean="0"/>
              <a:t>1/18/2020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DE28C6-A7B7-4A13-B10E-0B29897EDED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72CB18-9AD3-4791-A09A-8770A62EEA0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0A67A2-55A4-4AFE-9998-B84D9C7E38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28493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877478D9-2B72-4B94-B28A-438C940CE4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0"/>
            <a:ext cx="11985673" cy="6857999"/>
          </a:xfrm>
          <a:blipFill dpi="0" rotWithShape="1">
            <a:blip r:embed="rId2">
              <a:alphaModFix amt="10000"/>
            </a:blip>
            <a:srcRect/>
            <a:stretch>
              <a:fillRect/>
            </a:stretch>
          </a:blipFill>
        </p:spPr>
        <p:txBody>
          <a:bodyPr>
            <a:normAutofit/>
          </a:bodyPr>
          <a:lstStyle/>
          <a:p>
            <a:r>
              <a:rPr lang="en-US" sz="6000" b="1" dirty="0"/>
              <a:t>1. Dis de </a:t>
            </a:r>
            <a:r>
              <a:rPr lang="en-US" sz="6000" b="1" dirty="0" err="1"/>
              <a:t>dimineață</a:t>
            </a:r>
            <a:r>
              <a:rPr lang="en-US" sz="6000" b="1" dirty="0"/>
              <a:t> laud pe </a:t>
            </a:r>
            <a:r>
              <a:rPr lang="en-US" sz="6000" b="1" dirty="0" err="1"/>
              <a:t>Dumnezeu</a:t>
            </a:r>
            <a:r>
              <a:rPr lang="en-US" sz="6000" b="1" dirty="0"/>
              <a:t> </a:t>
            </a:r>
          </a:p>
          <a:p>
            <a:r>
              <a:rPr lang="en-US" sz="6000" b="1" dirty="0"/>
              <a:t>Dis de </a:t>
            </a:r>
            <a:r>
              <a:rPr lang="en-US" sz="6000" b="1" dirty="0" err="1"/>
              <a:t>dimineață</a:t>
            </a:r>
            <a:r>
              <a:rPr lang="en-US" sz="6000" b="1" dirty="0"/>
              <a:t> </a:t>
            </a:r>
            <a:r>
              <a:rPr lang="en-US" sz="6000" b="1" dirty="0" err="1"/>
              <a:t>eu</a:t>
            </a:r>
            <a:r>
              <a:rPr lang="en-US" sz="6000" b="1" dirty="0"/>
              <a:t> </a:t>
            </a:r>
            <a:r>
              <a:rPr lang="en-US" sz="6000" b="1" dirty="0" err="1"/>
              <a:t>Îi</a:t>
            </a:r>
            <a:r>
              <a:rPr lang="en-US" sz="6000" b="1" dirty="0"/>
              <a:t> </a:t>
            </a:r>
            <a:r>
              <a:rPr lang="en-US" sz="6000" b="1" dirty="0" err="1"/>
              <a:t>cânt</a:t>
            </a:r>
            <a:r>
              <a:rPr lang="en-US" sz="6000" b="1" dirty="0"/>
              <a:t> </a:t>
            </a:r>
            <a:r>
              <a:rPr lang="en-US" sz="6000" b="1" dirty="0" err="1"/>
              <a:t>mereu</a:t>
            </a:r>
            <a:r>
              <a:rPr lang="en-US" sz="6000" b="1" dirty="0"/>
              <a:t> </a:t>
            </a:r>
          </a:p>
          <a:p>
            <a:r>
              <a:rPr lang="en-US" sz="6000" b="1" dirty="0"/>
              <a:t>Pe </a:t>
            </a:r>
            <a:r>
              <a:rPr lang="en-US" sz="6000" b="1" dirty="0" err="1"/>
              <a:t>Acel</a:t>
            </a:r>
            <a:r>
              <a:rPr lang="en-US" sz="6000" b="1" dirty="0"/>
              <a:t> </a:t>
            </a:r>
            <a:r>
              <a:rPr lang="en-US" sz="6000" b="1" dirty="0" err="1"/>
              <a:t>ce</a:t>
            </a:r>
            <a:r>
              <a:rPr lang="en-US" sz="6000" b="1" dirty="0"/>
              <a:t> m-a </a:t>
            </a:r>
            <a:r>
              <a:rPr lang="en-US" sz="6000" b="1" dirty="0" err="1"/>
              <a:t>salvat</a:t>
            </a:r>
            <a:r>
              <a:rPr lang="en-US" sz="6000" b="1" dirty="0"/>
              <a:t> </a:t>
            </a:r>
          </a:p>
          <a:p>
            <a:r>
              <a:rPr lang="en-US" sz="6000" b="1" dirty="0"/>
              <a:t>Cu </a:t>
            </a:r>
            <a:r>
              <a:rPr lang="en-US" sz="6000" b="1" dirty="0" err="1"/>
              <a:t>bucurie</a:t>
            </a:r>
            <a:r>
              <a:rPr lang="en-US" sz="6000" b="1" dirty="0"/>
              <a:t> </a:t>
            </a:r>
            <a:r>
              <a:rPr lang="en-US" sz="6000" b="1" dirty="0" err="1"/>
              <a:t>Îl</a:t>
            </a:r>
            <a:r>
              <a:rPr lang="en-US" sz="6000" b="1" dirty="0"/>
              <a:t> laud ne-</a:t>
            </a:r>
            <a:r>
              <a:rPr lang="en-US" sz="6000" b="1" dirty="0" err="1"/>
              <a:t>ncetat</a:t>
            </a:r>
            <a:r>
              <a:rPr lang="en-US" sz="6000" b="1" dirty="0"/>
              <a:t>. </a:t>
            </a:r>
          </a:p>
          <a:p>
            <a:endParaRPr lang="en-US" sz="6000" b="1" dirty="0"/>
          </a:p>
        </p:txBody>
      </p:sp>
    </p:spTree>
    <p:extLst>
      <p:ext uri="{BB962C8B-B14F-4D97-AF65-F5344CB8AC3E}">
        <p14:creationId xmlns:p14="http://schemas.microsoft.com/office/powerpoint/2010/main" val="3968375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877478D9-2B72-4B94-B28A-438C940CE4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0"/>
            <a:ext cx="11985673" cy="6857999"/>
          </a:xfrm>
          <a:blipFill dpi="0" rotWithShape="1">
            <a:blip r:embed="rId2">
              <a:alphaModFix amt="10000"/>
            </a:blip>
            <a:srcRect/>
            <a:stretch>
              <a:fillRect/>
            </a:stretch>
          </a:blipFill>
        </p:spPr>
        <p:txBody>
          <a:bodyPr>
            <a:normAutofit/>
          </a:bodyPr>
          <a:lstStyle/>
          <a:p>
            <a:r>
              <a:rPr lang="en-US" sz="6600" b="1" dirty="0"/>
              <a:t>Cor:</a:t>
            </a:r>
          </a:p>
          <a:p>
            <a:r>
              <a:rPr lang="en-US" sz="6600" b="1" dirty="0"/>
              <a:t>O, </a:t>
            </a:r>
            <a:r>
              <a:rPr lang="en-US" sz="6600" b="1" dirty="0" err="1"/>
              <a:t>Scumpe</a:t>
            </a:r>
            <a:r>
              <a:rPr lang="en-US" sz="6600" b="1" dirty="0"/>
              <a:t> </a:t>
            </a:r>
            <a:r>
              <a:rPr lang="en-US" sz="6600" b="1" dirty="0" err="1"/>
              <a:t>Isus</a:t>
            </a:r>
            <a:r>
              <a:rPr lang="en-US" sz="6600" b="1" dirty="0"/>
              <a:t>, </a:t>
            </a:r>
            <a:r>
              <a:rPr lang="en-US" sz="6600" b="1" dirty="0" err="1"/>
              <a:t>Scumpe</a:t>
            </a:r>
            <a:r>
              <a:rPr lang="en-US" sz="6600" b="1" dirty="0"/>
              <a:t> </a:t>
            </a:r>
            <a:r>
              <a:rPr lang="en-US" sz="6600" b="1" dirty="0" err="1"/>
              <a:t>Isus</a:t>
            </a:r>
            <a:endParaRPr lang="en-US" sz="6600" b="1" dirty="0"/>
          </a:p>
          <a:p>
            <a:r>
              <a:rPr lang="en-US" sz="6600" b="1" dirty="0"/>
              <a:t>Cu </a:t>
            </a:r>
            <a:r>
              <a:rPr lang="en-US" sz="6600" b="1" dirty="0" err="1"/>
              <a:t>lumina-Ți</a:t>
            </a:r>
            <a:r>
              <a:rPr lang="en-US" sz="6600" b="1" dirty="0"/>
              <a:t> </a:t>
            </a:r>
            <a:r>
              <a:rPr lang="en-US" sz="6600" b="1" dirty="0" err="1"/>
              <a:t>condu-mă</a:t>
            </a:r>
            <a:r>
              <a:rPr lang="en-US" sz="6600" b="1" dirty="0"/>
              <a:t> de sus. </a:t>
            </a:r>
          </a:p>
          <a:p>
            <a:r>
              <a:rPr lang="en-US" sz="6600" b="1" dirty="0"/>
              <a:t>O, </a:t>
            </a:r>
            <a:r>
              <a:rPr lang="en-US" sz="6600" b="1" dirty="0" err="1"/>
              <a:t>Scumpe</a:t>
            </a:r>
            <a:r>
              <a:rPr lang="en-US" sz="6600" b="1" dirty="0"/>
              <a:t> </a:t>
            </a:r>
            <a:r>
              <a:rPr lang="en-US" sz="6600" b="1" dirty="0" err="1"/>
              <a:t>Isus</a:t>
            </a:r>
            <a:r>
              <a:rPr lang="en-US" sz="6600" b="1" dirty="0"/>
              <a:t>, </a:t>
            </a:r>
            <a:r>
              <a:rPr lang="en-US" sz="6600" b="1" dirty="0" err="1"/>
              <a:t>Scumpe</a:t>
            </a:r>
            <a:r>
              <a:rPr lang="en-US" sz="6600" b="1" dirty="0"/>
              <a:t> </a:t>
            </a:r>
            <a:r>
              <a:rPr lang="en-US" sz="6600" b="1" dirty="0" err="1"/>
              <a:t>Isus</a:t>
            </a:r>
            <a:endParaRPr lang="en-US" sz="6600" b="1" dirty="0"/>
          </a:p>
          <a:p>
            <a:r>
              <a:rPr lang="en-US" sz="6600" b="1" dirty="0"/>
              <a:t>Cu </a:t>
            </a:r>
            <a:r>
              <a:rPr lang="en-US" sz="6600" b="1" dirty="0" err="1"/>
              <a:t>lumina-Ți</a:t>
            </a:r>
            <a:r>
              <a:rPr lang="en-US" sz="6600" b="1" dirty="0"/>
              <a:t> </a:t>
            </a:r>
            <a:r>
              <a:rPr lang="en-US" sz="6600" b="1" dirty="0" err="1"/>
              <a:t>condu-mă</a:t>
            </a:r>
            <a:r>
              <a:rPr lang="en-US" sz="6600" b="1" dirty="0"/>
              <a:t> de sus</a:t>
            </a:r>
          </a:p>
          <a:p>
            <a:endParaRPr lang="en-US" sz="6600" b="1" dirty="0"/>
          </a:p>
        </p:txBody>
      </p:sp>
    </p:spTree>
    <p:extLst>
      <p:ext uri="{BB962C8B-B14F-4D97-AF65-F5344CB8AC3E}">
        <p14:creationId xmlns:p14="http://schemas.microsoft.com/office/powerpoint/2010/main" val="14814511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877478D9-2B72-4B94-B28A-438C940CE4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255181"/>
            <a:ext cx="11985673" cy="6326371"/>
          </a:xfrm>
          <a:blipFill dpi="0" rotWithShape="1">
            <a:blip r:embed="rId2">
              <a:alphaModFix amt="10000"/>
            </a:blip>
            <a:srcRect/>
            <a:stretch>
              <a:fillRect/>
            </a:stretch>
          </a:blipFill>
        </p:spPr>
        <p:txBody>
          <a:bodyPr>
            <a:normAutofit/>
          </a:bodyPr>
          <a:lstStyle/>
          <a:p>
            <a:r>
              <a:rPr lang="en-US" sz="6000" b="1" dirty="0"/>
              <a:t>2. Eu cu </a:t>
            </a:r>
            <a:r>
              <a:rPr lang="en-US" sz="6000" b="1" dirty="0" err="1"/>
              <a:t>mulțumire</a:t>
            </a:r>
            <a:r>
              <a:rPr lang="en-US" sz="6000" b="1" dirty="0"/>
              <a:t> </a:t>
            </a:r>
            <a:r>
              <a:rPr lang="en-US" sz="6000" b="1" dirty="0" err="1"/>
              <a:t>ziua</a:t>
            </a:r>
            <a:r>
              <a:rPr lang="en-US" sz="6000" b="1" dirty="0"/>
              <a:t> mi-o </a:t>
            </a:r>
            <a:r>
              <a:rPr lang="en-US" sz="6000" b="1" dirty="0" err="1"/>
              <a:t>încep</a:t>
            </a:r>
            <a:endParaRPr lang="en-US" sz="6000" b="1" dirty="0"/>
          </a:p>
          <a:p>
            <a:r>
              <a:rPr lang="en-US" sz="6000" b="1" dirty="0" err="1"/>
              <a:t>Îl</a:t>
            </a:r>
            <a:r>
              <a:rPr lang="en-US" sz="6000" b="1" dirty="0"/>
              <a:t> </a:t>
            </a:r>
            <a:r>
              <a:rPr lang="en-US" sz="6000" b="1" dirty="0" err="1"/>
              <a:t>ascult</a:t>
            </a:r>
            <a:r>
              <a:rPr lang="en-US" sz="6000" b="1" dirty="0"/>
              <a:t> </a:t>
            </a:r>
            <a:r>
              <a:rPr lang="en-US" sz="6000" b="1" dirty="0" err="1"/>
              <a:t>și</a:t>
            </a:r>
            <a:r>
              <a:rPr lang="en-US" sz="6000" b="1" dirty="0"/>
              <a:t>-L laud </a:t>
            </a:r>
            <a:r>
              <a:rPr lang="en-US" sz="6000" b="1" dirty="0" err="1"/>
              <a:t>așa</a:t>
            </a:r>
            <a:r>
              <a:rPr lang="en-US" sz="6000" b="1" dirty="0"/>
              <a:t> cum </a:t>
            </a:r>
            <a:r>
              <a:rPr lang="en-US" sz="6000" b="1" dirty="0" err="1"/>
              <a:t>mă</a:t>
            </a:r>
            <a:r>
              <a:rPr lang="en-US" sz="6000" b="1" dirty="0"/>
              <a:t> </a:t>
            </a:r>
            <a:r>
              <a:rPr lang="en-US" sz="6000" b="1" dirty="0" err="1"/>
              <a:t>pricep</a:t>
            </a:r>
            <a:r>
              <a:rPr lang="en-US" sz="6000" b="1" dirty="0"/>
              <a:t> </a:t>
            </a:r>
          </a:p>
          <a:p>
            <a:r>
              <a:rPr lang="en-US" sz="6000" b="1" dirty="0" err="1"/>
              <a:t>Sfatul</a:t>
            </a:r>
            <a:r>
              <a:rPr lang="en-US" sz="6000" b="1" dirty="0"/>
              <a:t> </a:t>
            </a:r>
            <a:r>
              <a:rPr lang="en-US" sz="6000" b="1" dirty="0" err="1"/>
              <a:t>Său</a:t>
            </a:r>
            <a:r>
              <a:rPr lang="en-US" sz="6000" b="1" dirty="0"/>
              <a:t> </a:t>
            </a:r>
            <a:r>
              <a:rPr lang="en-US" sz="6000" b="1" dirty="0" err="1"/>
              <a:t>eu</a:t>
            </a:r>
            <a:r>
              <a:rPr lang="en-US" sz="6000" b="1" dirty="0"/>
              <a:t> </a:t>
            </a:r>
            <a:r>
              <a:rPr lang="en-US" sz="6000" b="1" dirty="0" err="1"/>
              <a:t>îl</a:t>
            </a:r>
            <a:r>
              <a:rPr lang="en-US" sz="6000" b="1" dirty="0"/>
              <a:t> </a:t>
            </a:r>
            <a:r>
              <a:rPr lang="en-US" sz="6000" b="1" dirty="0" err="1"/>
              <a:t>urmez</a:t>
            </a:r>
            <a:r>
              <a:rPr lang="en-US" sz="6000" b="1" dirty="0"/>
              <a:t> </a:t>
            </a:r>
            <a:r>
              <a:rPr lang="en-US" sz="6000" b="1" dirty="0" err="1"/>
              <a:t>Scumpa</a:t>
            </a:r>
            <a:r>
              <a:rPr lang="en-US" sz="6000" b="1" dirty="0"/>
              <a:t>-I </a:t>
            </a:r>
            <a:r>
              <a:rPr lang="en-US" sz="6000" b="1" dirty="0" err="1"/>
              <a:t>povață</a:t>
            </a:r>
            <a:r>
              <a:rPr lang="en-US" sz="6000" b="1" dirty="0"/>
              <a:t> </a:t>
            </a:r>
          </a:p>
          <a:p>
            <a:r>
              <a:rPr lang="en-US" sz="6000" b="1" dirty="0" err="1"/>
              <a:t>În</a:t>
            </a:r>
            <a:r>
              <a:rPr lang="en-US" sz="6000" b="1" dirty="0"/>
              <a:t> </a:t>
            </a:r>
            <a:r>
              <a:rPr lang="en-US" sz="6000" b="1" dirty="0" err="1"/>
              <a:t>gând</a:t>
            </a:r>
            <a:r>
              <a:rPr lang="en-US" sz="6000" b="1" dirty="0"/>
              <a:t> o </a:t>
            </a:r>
            <a:r>
              <a:rPr lang="en-US" sz="6000" b="1" dirty="0" err="1"/>
              <a:t>păstrez</a:t>
            </a:r>
            <a:r>
              <a:rPr lang="en-US" sz="6000" b="1" dirty="0"/>
              <a:t> </a:t>
            </a:r>
          </a:p>
          <a:p>
            <a:endParaRPr lang="en-US" sz="6000" b="1" dirty="0"/>
          </a:p>
        </p:txBody>
      </p:sp>
    </p:spTree>
    <p:extLst>
      <p:ext uri="{BB962C8B-B14F-4D97-AF65-F5344CB8AC3E}">
        <p14:creationId xmlns:p14="http://schemas.microsoft.com/office/powerpoint/2010/main" val="10734130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877478D9-2B72-4B94-B28A-438C940CE4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0"/>
            <a:ext cx="11985673" cy="6857999"/>
          </a:xfrm>
          <a:blipFill dpi="0" rotWithShape="1">
            <a:blip r:embed="rId2">
              <a:alphaModFix amt="10000"/>
            </a:blip>
            <a:srcRect/>
            <a:stretch>
              <a:fillRect/>
            </a:stretch>
          </a:blipFill>
        </p:spPr>
        <p:txBody>
          <a:bodyPr>
            <a:normAutofit/>
          </a:bodyPr>
          <a:lstStyle/>
          <a:p>
            <a:r>
              <a:rPr lang="en-US" sz="6600" b="1" dirty="0"/>
              <a:t>Cor:</a:t>
            </a:r>
          </a:p>
          <a:p>
            <a:r>
              <a:rPr lang="en-US" sz="6600" b="1" dirty="0"/>
              <a:t>O, </a:t>
            </a:r>
            <a:r>
              <a:rPr lang="en-US" sz="6600" b="1" dirty="0" err="1"/>
              <a:t>Scumpe</a:t>
            </a:r>
            <a:r>
              <a:rPr lang="en-US" sz="6600" b="1" dirty="0"/>
              <a:t> </a:t>
            </a:r>
            <a:r>
              <a:rPr lang="en-US" sz="6600" b="1" dirty="0" err="1"/>
              <a:t>Isus</a:t>
            </a:r>
            <a:r>
              <a:rPr lang="en-US" sz="6600" b="1" dirty="0"/>
              <a:t>, </a:t>
            </a:r>
            <a:r>
              <a:rPr lang="en-US" sz="6600" b="1" dirty="0" err="1"/>
              <a:t>Scumpe</a:t>
            </a:r>
            <a:r>
              <a:rPr lang="en-US" sz="6600" b="1" dirty="0"/>
              <a:t> </a:t>
            </a:r>
            <a:r>
              <a:rPr lang="en-US" sz="6600" b="1" dirty="0" err="1"/>
              <a:t>Isus</a:t>
            </a:r>
            <a:endParaRPr lang="en-US" sz="6600" b="1" dirty="0"/>
          </a:p>
          <a:p>
            <a:r>
              <a:rPr lang="en-US" sz="6600" b="1" dirty="0"/>
              <a:t>Cu </a:t>
            </a:r>
            <a:r>
              <a:rPr lang="en-US" sz="6600" b="1" dirty="0" err="1"/>
              <a:t>lumina-Ți</a:t>
            </a:r>
            <a:r>
              <a:rPr lang="en-US" sz="6600" b="1" dirty="0"/>
              <a:t> </a:t>
            </a:r>
            <a:r>
              <a:rPr lang="en-US" sz="6600" b="1" dirty="0" err="1"/>
              <a:t>condu-mă</a:t>
            </a:r>
            <a:r>
              <a:rPr lang="en-US" sz="6600" b="1" dirty="0"/>
              <a:t> de sus. </a:t>
            </a:r>
          </a:p>
          <a:p>
            <a:r>
              <a:rPr lang="en-US" sz="6600" b="1" dirty="0"/>
              <a:t>O, </a:t>
            </a:r>
            <a:r>
              <a:rPr lang="en-US" sz="6600" b="1" dirty="0" err="1"/>
              <a:t>Scumpe</a:t>
            </a:r>
            <a:r>
              <a:rPr lang="en-US" sz="6600" b="1" dirty="0"/>
              <a:t> </a:t>
            </a:r>
            <a:r>
              <a:rPr lang="en-US" sz="6600" b="1" dirty="0" err="1"/>
              <a:t>Isus</a:t>
            </a:r>
            <a:r>
              <a:rPr lang="en-US" sz="6600" b="1" dirty="0"/>
              <a:t>, </a:t>
            </a:r>
            <a:r>
              <a:rPr lang="en-US" sz="6600" b="1" dirty="0" err="1"/>
              <a:t>Scumpe</a:t>
            </a:r>
            <a:r>
              <a:rPr lang="en-US" sz="6600" b="1" dirty="0"/>
              <a:t> </a:t>
            </a:r>
            <a:r>
              <a:rPr lang="en-US" sz="6600" b="1" dirty="0" err="1"/>
              <a:t>Isus</a:t>
            </a:r>
            <a:endParaRPr lang="en-US" sz="6600" b="1" dirty="0"/>
          </a:p>
          <a:p>
            <a:r>
              <a:rPr lang="en-US" sz="6600" b="1" dirty="0"/>
              <a:t>Cu </a:t>
            </a:r>
            <a:r>
              <a:rPr lang="en-US" sz="6600" b="1" dirty="0" err="1"/>
              <a:t>lumina-Ți</a:t>
            </a:r>
            <a:r>
              <a:rPr lang="en-US" sz="6600" b="1" dirty="0"/>
              <a:t> </a:t>
            </a:r>
            <a:r>
              <a:rPr lang="en-US" sz="6600" b="1" dirty="0" err="1"/>
              <a:t>condu-mă</a:t>
            </a:r>
            <a:r>
              <a:rPr lang="en-US" sz="6600" b="1" dirty="0"/>
              <a:t> de sus</a:t>
            </a:r>
          </a:p>
          <a:p>
            <a:endParaRPr lang="en-US" sz="6600" b="1" dirty="0"/>
          </a:p>
        </p:txBody>
      </p:sp>
    </p:spTree>
    <p:extLst>
      <p:ext uri="{BB962C8B-B14F-4D97-AF65-F5344CB8AC3E}">
        <p14:creationId xmlns:p14="http://schemas.microsoft.com/office/powerpoint/2010/main" val="6633179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877478D9-2B72-4B94-B28A-438C940CE4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0"/>
            <a:ext cx="11985673" cy="6857999"/>
          </a:xfrm>
          <a:blipFill dpi="0" rotWithShape="1">
            <a:blip r:embed="rId2">
              <a:alphaModFix amt="10000"/>
            </a:blip>
            <a:srcRect/>
            <a:stretch>
              <a:fillRect/>
            </a:stretch>
          </a:blipFill>
        </p:spPr>
        <p:txBody>
          <a:bodyPr>
            <a:normAutofit/>
          </a:bodyPr>
          <a:lstStyle/>
          <a:p>
            <a:r>
              <a:rPr lang="en-US" sz="6600" b="1" dirty="0"/>
              <a:t>3. Dis de </a:t>
            </a:r>
            <a:r>
              <a:rPr lang="en-US" sz="6600" b="1" dirty="0" err="1"/>
              <a:t>dimineață</a:t>
            </a:r>
            <a:r>
              <a:rPr lang="en-US" sz="6600" b="1" dirty="0"/>
              <a:t> </a:t>
            </a:r>
            <a:r>
              <a:rPr lang="en-US" sz="6600" b="1" dirty="0" err="1"/>
              <a:t>eu</a:t>
            </a:r>
            <a:r>
              <a:rPr lang="en-US" sz="6600" b="1" dirty="0"/>
              <a:t> cu El </a:t>
            </a:r>
            <a:r>
              <a:rPr lang="en-US" sz="6600" b="1" dirty="0" err="1"/>
              <a:t>vorbesc</a:t>
            </a:r>
            <a:endParaRPr lang="en-US" sz="6600" b="1" dirty="0"/>
          </a:p>
          <a:p>
            <a:r>
              <a:rPr lang="en-US" sz="6600" b="1" dirty="0" err="1"/>
              <a:t>Păsul</a:t>
            </a:r>
            <a:r>
              <a:rPr lang="en-US" sz="6600" b="1" dirty="0"/>
              <a:t>  meu </a:t>
            </a:r>
            <a:r>
              <a:rPr lang="en-US" sz="6600" b="1" dirty="0" err="1"/>
              <a:t>i</a:t>
            </a:r>
            <a:r>
              <a:rPr lang="en-US" sz="6600" b="1" dirty="0"/>
              <a:t>-l spun </a:t>
            </a:r>
            <a:r>
              <a:rPr lang="en-US" sz="6600" b="1" dirty="0" err="1"/>
              <a:t>și</a:t>
            </a:r>
            <a:r>
              <a:rPr lang="en-US" sz="6600" b="1" dirty="0"/>
              <a:t>-al </a:t>
            </a:r>
            <a:r>
              <a:rPr lang="en-US" sz="6600" b="1" dirty="0" err="1"/>
              <a:t>Său</a:t>
            </a:r>
            <a:r>
              <a:rPr lang="en-US" sz="6600" b="1" dirty="0"/>
              <a:t> </a:t>
            </a:r>
            <a:r>
              <a:rPr lang="en-US" sz="6600" b="1" dirty="0" err="1"/>
              <a:t>Cuvânt</a:t>
            </a:r>
            <a:r>
              <a:rPr lang="en-US" sz="6600" b="1" dirty="0"/>
              <a:t> </a:t>
            </a:r>
            <a:r>
              <a:rPr lang="en-US" sz="6600" b="1" dirty="0" err="1"/>
              <a:t>citesc</a:t>
            </a:r>
            <a:endParaRPr lang="en-US" sz="6600" b="1" dirty="0"/>
          </a:p>
          <a:p>
            <a:r>
              <a:rPr lang="en-US" sz="6600" b="1" dirty="0"/>
              <a:t> </a:t>
            </a:r>
            <a:r>
              <a:rPr lang="en-US" sz="6600" b="1" dirty="0" err="1"/>
              <a:t>Sfântu</a:t>
            </a:r>
            <a:r>
              <a:rPr lang="en-US" sz="6600" b="1" dirty="0"/>
              <a:t>-I Duh e-n </a:t>
            </a:r>
            <a:r>
              <a:rPr lang="en-US" sz="6600" b="1" dirty="0" err="1"/>
              <a:t>viața</a:t>
            </a:r>
            <a:r>
              <a:rPr lang="en-US" sz="6600" b="1" dirty="0"/>
              <a:t> </a:t>
            </a:r>
            <a:r>
              <a:rPr lang="en-US" sz="6600" b="1" dirty="0" err="1"/>
              <a:t>mea</a:t>
            </a:r>
            <a:r>
              <a:rPr lang="en-US" sz="6600" b="1" dirty="0"/>
              <a:t> </a:t>
            </a:r>
          </a:p>
          <a:p>
            <a:r>
              <a:rPr lang="en-US" sz="6600" b="1" dirty="0" err="1"/>
              <a:t>Vreau</a:t>
            </a:r>
            <a:r>
              <a:rPr lang="en-US" sz="6600" b="1" dirty="0"/>
              <a:t> </a:t>
            </a:r>
            <a:r>
              <a:rPr lang="en-US" sz="6600" b="1" dirty="0" err="1"/>
              <a:t>prezența</a:t>
            </a:r>
            <a:r>
              <a:rPr lang="en-US" sz="6600" b="1" dirty="0"/>
              <a:t> Sa cu mine </a:t>
            </a:r>
            <a:r>
              <a:rPr lang="en-US" sz="6600" b="1" dirty="0" err="1"/>
              <a:t>să</a:t>
            </a:r>
            <a:r>
              <a:rPr lang="en-US" sz="6600" b="1" dirty="0"/>
              <a:t> </a:t>
            </a:r>
            <a:r>
              <a:rPr lang="en-US" sz="6600" b="1" dirty="0" err="1"/>
              <a:t>stea</a:t>
            </a:r>
            <a:r>
              <a:rPr lang="en-US" sz="6600" b="1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784719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877478D9-2B72-4B94-B28A-438C940CE4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0"/>
            <a:ext cx="11985673" cy="6857999"/>
          </a:xfrm>
          <a:blipFill dpi="0" rotWithShape="1">
            <a:blip r:embed="rId2">
              <a:alphaModFix amt="10000"/>
            </a:blip>
            <a:srcRect/>
            <a:stretch>
              <a:fillRect/>
            </a:stretch>
          </a:blipFill>
        </p:spPr>
        <p:txBody>
          <a:bodyPr>
            <a:normAutofit/>
          </a:bodyPr>
          <a:lstStyle/>
          <a:p>
            <a:r>
              <a:rPr lang="en-US" sz="6600" b="1" dirty="0"/>
              <a:t>Cor:</a:t>
            </a:r>
          </a:p>
          <a:p>
            <a:r>
              <a:rPr lang="en-US" sz="6600" b="1" dirty="0"/>
              <a:t>O, </a:t>
            </a:r>
            <a:r>
              <a:rPr lang="en-US" sz="6600" b="1" dirty="0" err="1"/>
              <a:t>Scumpe</a:t>
            </a:r>
            <a:r>
              <a:rPr lang="en-US" sz="6600" b="1" dirty="0"/>
              <a:t> </a:t>
            </a:r>
            <a:r>
              <a:rPr lang="en-US" sz="6600" b="1" dirty="0" err="1"/>
              <a:t>Isus</a:t>
            </a:r>
            <a:r>
              <a:rPr lang="en-US" sz="6600" b="1" dirty="0"/>
              <a:t>, </a:t>
            </a:r>
            <a:r>
              <a:rPr lang="en-US" sz="6600" b="1" dirty="0" err="1"/>
              <a:t>Scumpe</a:t>
            </a:r>
            <a:r>
              <a:rPr lang="en-US" sz="6600" b="1" dirty="0"/>
              <a:t> </a:t>
            </a:r>
            <a:r>
              <a:rPr lang="en-US" sz="6600" b="1" dirty="0" err="1"/>
              <a:t>Isus</a:t>
            </a:r>
            <a:endParaRPr lang="en-US" sz="6600" b="1" dirty="0"/>
          </a:p>
          <a:p>
            <a:r>
              <a:rPr lang="en-US" sz="6600" b="1" dirty="0"/>
              <a:t>Cu </a:t>
            </a:r>
            <a:r>
              <a:rPr lang="en-US" sz="6600" b="1" dirty="0" err="1"/>
              <a:t>lumina-Ți</a:t>
            </a:r>
            <a:r>
              <a:rPr lang="en-US" sz="6600" b="1" dirty="0"/>
              <a:t> </a:t>
            </a:r>
            <a:r>
              <a:rPr lang="en-US" sz="6600" b="1" dirty="0" err="1"/>
              <a:t>condu-mă</a:t>
            </a:r>
            <a:r>
              <a:rPr lang="en-US" sz="6600" b="1" dirty="0"/>
              <a:t> de sus. </a:t>
            </a:r>
          </a:p>
          <a:p>
            <a:r>
              <a:rPr lang="en-US" sz="6600" b="1" dirty="0"/>
              <a:t>O, </a:t>
            </a:r>
            <a:r>
              <a:rPr lang="en-US" sz="6600" b="1" dirty="0" err="1"/>
              <a:t>Scumpe</a:t>
            </a:r>
            <a:r>
              <a:rPr lang="en-US" sz="6600" b="1" dirty="0"/>
              <a:t> </a:t>
            </a:r>
            <a:r>
              <a:rPr lang="en-US" sz="6600" b="1" dirty="0" err="1"/>
              <a:t>Isus</a:t>
            </a:r>
            <a:r>
              <a:rPr lang="en-US" sz="6600" b="1" dirty="0"/>
              <a:t>, </a:t>
            </a:r>
            <a:r>
              <a:rPr lang="en-US" sz="6600" b="1" dirty="0" err="1"/>
              <a:t>Scumpe</a:t>
            </a:r>
            <a:r>
              <a:rPr lang="en-US" sz="6600" b="1" dirty="0"/>
              <a:t> </a:t>
            </a:r>
            <a:r>
              <a:rPr lang="en-US" sz="6600" b="1" dirty="0" err="1"/>
              <a:t>Isus</a:t>
            </a:r>
            <a:endParaRPr lang="en-US" sz="6600" b="1" dirty="0"/>
          </a:p>
          <a:p>
            <a:r>
              <a:rPr lang="en-US" sz="6600" b="1" dirty="0"/>
              <a:t>Cu </a:t>
            </a:r>
            <a:r>
              <a:rPr lang="en-US" sz="6600" b="1" dirty="0" err="1"/>
              <a:t>lumina-Ți</a:t>
            </a:r>
            <a:r>
              <a:rPr lang="en-US" sz="6600" b="1" dirty="0"/>
              <a:t> </a:t>
            </a:r>
            <a:r>
              <a:rPr lang="en-US" sz="6600" b="1" dirty="0" err="1"/>
              <a:t>condu-mă</a:t>
            </a:r>
            <a:r>
              <a:rPr lang="en-US" sz="6600" b="1" dirty="0"/>
              <a:t> de sus</a:t>
            </a:r>
          </a:p>
          <a:p>
            <a:endParaRPr lang="en-US" sz="6600" b="1" dirty="0"/>
          </a:p>
        </p:txBody>
      </p:sp>
    </p:spTree>
    <p:extLst>
      <p:ext uri="{BB962C8B-B14F-4D97-AF65-F5344CB8AC3E}">
        <p14:creationId xmlns:p14="http://schemas.microsoft.com/office/powerpoint/2010/main" val="23341534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877478D9-2B72-4B94-B28A-438C940CE4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" y="0"/>
            <a:ext cx="12192000" cy="6857999"/>
          </a:xfrm>
          <a:blipFill dpi="0" rotWithShape="1">
            <a:blip r:embed="rId2">
              <a:alphaModFix amt="10000"/>
            </a:blip>
            <a:srcRect/>
            <a:stretch>
              <a:fillRect/>
            </a:stretch>
          </a:blipFill>
        </p:spPr>
        <p:txBody>
          <a:bodyPr>
            <a:normAutofit/>
          </a:bodyPr>
          <a:lstStyle/>
          <a:p>
            <a:r>
              <a:rPr lang="en-US" sz="6000" b="1" dirty="0"/>
              <a:t>4. </a:t>
            </a:r>
            <a:r>
              <a:rPr lang="en-US" sz="6000" b="1" dirty="0" err="1"/>
              <a:t>După</a:t>
            </a:r>
            <a:r>
              <a:rPr lang="en-US" sz="6000" b="1" dirty="0"/>
              <a:t> </a:t>
            </a:r>
            <a:r>
              <a:rPr lang="en-US" sz="6000" b="1" dirty="0" err="1"/>
              <a:t>închinare</a:t>
            </a:r>
            <a:r>
              <a:rPr lang="en-US" sz="6000" b="1" dirty="0"/>
              <a:t> </a:t>
            </a:r>
            <a:r>
              <a:rPr lang="en-US" sz="6000" b="1" dirty="0" err="1"/>
              <a:t>eu</a:t>
            </a:r>
            <a:r>
              <a:rPr lang="en-US" sz="6000" b="1" dirty="0"/>
              <a:t> la drum </a:t>
            </a:r>
            <a:r>
              <a:rPr lang="en-US" sz="6000" b="1" dirty="0" err="1"/>
              <a:t>pornesc</a:t>
            </a:r>
            <a:r>
              <a:rPr lang="en-US" sz="6000" b="1" dirty="0"/>
              <a:t> </a:t>
            </a:r>
          </a:p>
          <a:p>
            <a:r>
              <a:rPr lang="en-US" sz="6000" b="1" dirty="0" err="1"/>
              <a:t>Să</a:t>
            </a:r>
            <a:r>
              <a:rPr lang="en-US" sz="6000" b="1" dirty="0"/>
              <a:t>-L </a:t>
            </a:r>
            <a:r>
              <a:rPr lang="en-US" sz="6000" b="1" dirty="0" err="1"/>
              <a:t>arat</a:t>
            </a:r>
            <a:r>
              <a:rPr lang="en-US" sz="6000" b="1" dirty="0"/>
              <a:t> pe </a:t>
            </a:r>
            <a:r>
              <a:rPr lang="en-US" sz="6000" b="1" dirty="0" err="1"/>
              <a:t>Isus</a:t>
            </a:r>
            <a:r>
              <a:rPr lang="en-US" sz="6000" b="1" dirty="0"/>
              <a:t> </a:t>
            </a:r>
            <a:r>
              <a:rPr lang="en-US" sz="6000" b="1" dirty="0" err="1"/>
              <a:t>eu</a:t>
            </a:r>
            <a:r>
              <a:rPr lang="en-US" sz="6000" b="1" dirty="0"/>
              <a:t> </a:t>
            </a:r>
            <a:r>
              <a:rPr lang="en-US" sz="6000" b="1" dirty="0" err="1"/>
              <a:t>mă</a:t>
            </a:r>
            <a:r>
              <a:rPr lang="en-US" sz="6000" b="1" dirty="0"/>
              <a:t> </a:t>
            </a:r>
            <a:r>
              <a:rPr lang="en-US" sz="6000" b="1" dirty="0" err="1"/>
              <a:t>străduiesc</a:t>
            </a:r>
            <a:r>
              <a:rPr lang="en-US" sz="6000" b="1" dirty="0"/>
              <a:t> </a:t>
            </a:r>
          </a:p>
          <a:p>
            <a:r>
              <a:rPr lang="en-US" sz="6000" b="1" dirty="0"/>
              <a:t>Tot </a:t>
            </a:r>
            <a:r>
              <a:rPr lang="en-US" sz="6000" b="1" dirty="0" err="1"/>
              <a:t>ce</a:t>
            </a:r>
            <a:r>
              <a:rPr lang="en-US" sz="6000" b="1" dirty="0"/>
              <a:t> fac </a:t>
            </a:r>
            <a:r>
              <a:rPr lang="en-US" sz="6000" b="1" dirty="0" err="1"/>
              <a:t>în</a:t>
            </a:r>
            <a:r>
              <a:rPr lang="en-US" sz="6000" b="1" dirty="0"/>
              <a:t> </a:t>
            </a:r>
            <a:r>
              <a:rPr lang="en-US" sz="6000" b="1" dirty="0" err="1"/>
              <a:t>viața</a:t>
            </a:r>
            <a:r>
              <a:rPr lang="en-US" sz="6000" b="1" dirty="0"/>
              <a:t> </a:t>
            </a:r>
            <a:r>
              <a:rPr lang="en-US" sz="6000" b="1" dirty="0" err="1"/>
              <a:t>mea</a:t>
            </a:r>
            <a:endParaRPr lang="en-US" sz="6000" b="1" dirty="0"/>
          </a:p>
          <a:p>
            <a:r>
              <a:rPr lang="en-US" sz="6000" b="1" dirty="0"/>
              <a:t>Pe </a:t>
            </a:r>
            <a:r>
              <a:rPr lang="en-US" sz="6000" b="1" dirty="0" err="1"/>
              <a:t>mulți</a:t>
            </a:r>
            <a:r>
              <a:rPr lang="en-US" sz="6000" b="1" dirty="0"/>
              <a:t> </a:t>
            </a:r>
            <a:r>
              <a:rPr lang="en-US" sz="6000" b="1" dirty="0" err="1"/>
              <a:t>să-ndrume</a:t>
            </a:r>
            <a:r>
              <a:rPr lang="en-US" sz="6000" b="1" dirty="0"/>
              <a:t> </a:t>
            </a:r>
          </a:p>
          <a:p>
            <a:r>
              <a:rPr lang="en-US" sz="6000" b="1" dirty="0" err="1"/>
              <a:t>Spre</a:t>
            </a:r>
            <a:r>
              <a:rPr lang="en-US" sz="6000" b="1" dirty="0"/>
              <a:t> </a:t>
            </a:r>
            <a:r>
              <a:rPr lang="en-US" sz="6000" b="1" dirty="0" err="1"/>
              <a:t>dragostea</a:t>
            </a:r>
            <a:r>
              <a:rPr lang="en-US" sz="6000" b="1" dirty="0"/>
              <a:t> Sa</a:t>
            </a:r>
          </a:p>
          <a:p>
            <a:endParaRPr lang="en-US" sz="6000" b="1" dirty="0"/>
          </a:p>
        </p:txBody>
      </p:sp>
    </p:spTree>
    <p:extLst>
      <p:ext uri="{BB962C8B-B14F-4D97-AF65-F5344CB8AC3E}">
        <p14:creationId xmlns:p14="http://schemas.microsoft.com/office/powerpoint/2010/main" val="18694984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877478D9-2B72-4B94-B28A-438C940CE4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0"/>
            <a:ext cx="11985673" cy="6857999"/>
          </a:xfrm>
          <a:blipFill dpi="0" rotWithShape="1">
            <a:blip r:embed="rId2">
              <a:alphaModFix amt="10000"/>
            </a:blip>
            <a:srcRect/>
            <a:stretch>
              <a:fillRect/>
            </a:stretch>
          </a:blipFill>
        </p:spPr>
        <p:txBody>
          <a:bodyPr>
            <a:normAutofit/>
          </a:bodyPr>
          <a:lstStyle/>
          <a:p>
            <a:endParaRPr lang="en-US" sz="3600" b="1" dirty="0"/>
          </a:p>
          <a:p>
            <a:r>
              <a:rPr lang="en-US" sz="6600" b="1" dirty="0"/>
              <a:t>Cor:</a:t>
            </a:r>
          </a:p>
          <a:p>
            <a:r>
              <a:rPr lang="en-US" sz="6600" b="1" dirty="0"/>
              <a:t>O, </a:t>
            </a:r>
            <a:r>
              <a:rPr lang="en-US" sz="6600" b="1" dirty="0" err="1"/>
              <a:t>Scumpe</a:t>
            </a:r>
            <a:r>
              <a:rPr lang="en-US" sz="6600" b="1" dirty="0"/>
              <a:t> </a:t>
            </a:r>
            <a:r>
              <a:rPr lang="en-US" sz="6600" b="1" dirty="0" err="1"/>
              <a:t>Isus</a:t>
            </a:r>
            <a:r>
              <a:rPr lang="en-US" sz="6600" b="1" dirty="0"/>
              <a:t>, </a:t>
            </a:r>
            <a:r>
              <a:rPr lang="en-US" sz="6600" b="1" dirty="0" err="1"/>
              <a:t>Scumpe</a:t>
            </a:r>
            <a:r>
              <a:rPr lang="en-US" sz="6600" b="1" dirty="0"/>
              <a:t> </a:t>
            </a:r>
            <a:r>
              <a:rPr lang="en-US" sz="6600" b="1" dirty="0" err="1"/>
              <a:t>Isus</a:t>
            </a:r>
            <a:endParaRPr lang="en-US" sz="6600" b="1" dirty="0"/>
          </a:p>
          <a:p>
            <a:r>
              <a:rPr lang="en-US" sz="6600" b="1" dirty="0"/>
              <a:t>Cu </a:t>
            </a:r>
            <a:r>
              <a:rPr lang="en-US" sz="6600" b="1" dirty="0" err="1"/>
              <a:t>lumina-Ți</a:t>
            </a:r>
            <a:r>
              <a:rPr lang="en-US" sz="6600" b="1" dirty="0"/>
              <a:t> </a:t>
            </a:r>
            <a:r>
              <a:rPr lang="en-US" sz="6600" b="1" dirty="0" err="1"/>
              <a:t>condu-mă</a:t>
            </a:r>
            <a:r>
              <a:rPr lang="en-US" sz="6600" b="1" dirty="0"/>
              <a:t> de sus. </a:t>
            </a:r>
          </a:p>
          <a:p>
            <a:r>
              <a:rPr lang="en-US" sz="6600" b="1" dirty="0"/>
              <a:t>O, </a:t>
            </a:r>
            <a:r>
              <a:rPr lang="en-US" sz="6600" b="1" dirty="0" err="1"/>
              <a:t>Scumpe</a:t>
            </a:r>
            <a:r>
              <a:rPr lang="en-US" sz="6600" b="1" dirty="0"/>
              <a:t> </a:t>
            </a:r>
            <a:r>
              <a:rPr lang="en-US" sz="6600" b="1" dirty="0" err="1"/>
              <a:t>Isus</a:t>
            </a:r>
            <a:r>
              <a:rPr lang="en-US" sz="6600" b="1" dirty="0"/>
              <a:t>, </a:t>
            </a:r>
            <a:r>
              <a:rPr lang="en-US" sz="6600" b="1" dirty="0" err="1"/>
              <a:t>Scumpe</a:t>
            </a:r>
            <a:r>
              <a:rPr lang="en-US" sz="6600" b="1" dirty="0"/>
              <a:t> </a:t>
            </a:r>
            <a:r>
              <a:rPr lang="en-US" sz="6600" b="1" dirty="0" err="1"/>
              <a:t>Isus</a:t>
            </a:r>
            <a:endParaRPr lang="en-US" sz="6600" b="1" dirty="0"/>
          </a:p>
          <a:p>
            <a:r>
              <a:rPr lang="en-US" sz="6600" b="1" dirty="0"/>
              <a:t>Cu </a:t>
            </a:r>
            <a:r>
              <a:rPr lang="en-US" sz="6600" b="1" dirty="0" err="1"/>
              <a:t>lumina-Ți</a:t>
            </a:r>
            <a:r>
              <a:rPr lang="en-US" sz="6600" b="1" dirty="0"/>
              <a:t> </a:t>
            </a:r>
            <a:r>
              <a:rPr lang="en-US" sz="6600" b="1" dirty="0" err="1"/>
              <a:t>condu-mă</a:t>
            </a:r>
            <a:r>
              <a:rPr lang="en-US" sz="6600" b="1" dirty="0"/>
              <a:t> de sus. </a:t>
            </a:r>
          </a:p>
          <a:p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18301067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508</TotalTime>
  <Words>220</Words>
  <Application>Microsoft Office PowerPoint</Application>
  <PresentationFormat>Widescreen</PresentationFormat>
  <Paragraphs>38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HP</dc:creator>
  <cp:lastModifiedBy>Marinela Buzas</cp:lastModifiedBy>
  <cp:revision>20</cp:revision>
  <dcterms:created xsi:type="dcterms:W3CDTF">2018-09-08T03:55:32Z</dcterms:created>
  <dcterms:modified xsi:type="dcterms:W3CDTF">2020-01-19T06:57:03Z</dcterms:modified>
</cp:coreProperties>
</file>