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2" r:id="rId6"/>
    <p:sldId id="264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6B9CF-7014-42AC-ABA7-2F42A13627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E2A96C-26A6-45A4-8536-BA23E06520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A8F5D-9729-4CF9-8FF1-A9AA9F939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120E8-DB50-404C-A301-684245EF5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7F6DDF-1788-432F-B475-39A4BA781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5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4009A-9D2D-48F8-B1CA-B956872B9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7435B6-208B-4B08-840A-80458B612C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082A0-A8AC-4ABB-AF58-0E950F25F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1C17B-B870-4D49-832E-04101E4BC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535A3B-F05E-4131-AFC8-DCFBF99C4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10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B204C1-3F51-457A-9B49-5EE654E753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404712-4F92-4319-A5EA-520932AB9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005AA-4FB8-422B-8A64-C28DF656F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AF90B-DF09-46EF-8C82-1E6B9D9C5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3A574-3D14-4362-BF43-DC2E19428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6CA32-51CE-4704-9377-F237E888B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CA7D3-2595-4C49-B837-0D4BB73A7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81744-9C1D-45D6-9F39-6FD3E6EB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33F94-704D-4C45-8512-9BC5730E6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B5E2B-1896-49F3-B5FA-F943699B1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16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D8A1D-5751-41EE-AA35-56DD14CA4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F4D2D-C5AD-49FF-888E-458B4FB0E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0CE6A-4514-478F-AB31-7C8009A3F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AB875-DFBD-444C-90E1-47B63519F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840DC-A239-4A3D-AC07-32692D4C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57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7398A-DBF8-4211-A027-C31E88705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E83E6-11C6-4732-9E86-30E9C4B0B8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0786DB-78B9-46BB-A7BF-0D29F4839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B7A82-0694-431B-83F7-2B8D72C8A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7ED7F8-1FE3-42D7-B834-3AEE0417C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B4BCE-27BF-47D8-98F2-133014D7B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2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16C6F-0F7C-4438-B873-5FDC4AC59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EDCAA-BA6B-41A3-BCCA-890506D48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311ACF-F91C-45D7-9979-6E3726777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556BE-057E-4B20-B580-CBCEA4E603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D3100C-54AE-43B5-AFC9-9C576D5125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F1337A-E617-4BE9-9AA5-48D853020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B01660-20F1-4375-A26D-2763AE7A5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BFE857-0AEB-488C-86A4-A6DD69FE9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3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5C9EB-146F-4935-A38A-253573A1D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776158-64CE-43A1-9CF3-9E62DF6E3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BF87A-E419-4D29-A21B-7548B97CE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1E83E5-7CE8-4B50-922F-31DF39BF4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8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A83FAF-B1F0-4EBD-B280-DBBF32C7F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A99504-72A0-4948-AAE8-BBFA724D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9AD9A-CA5B-408B-9F86-4CDD05A65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2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57FB-EEF5-48A8-8735-642EC4BAB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8E85C-6768-4A73-B194-21D5C643A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D4A123-5050-4E58-B0B6-FC6F44AC3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8E6F95-0F84-4B4B-AAAF-64EDB8875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5720C-0DA3-4CCF-9D63-64BE59A0B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8FE54-710C-4137-8B82-FAE50C5EA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59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1AEB2-6001-47C4-941A-01BBAF476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F98F7-FF48-40CD-9D57-2B2A789DF3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F4FD26-E719-49EC-989B-AB4ED2E30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FFFC0F-36E1-438F-8C2B-D58600040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E9087B-B34A-4457-B30A-A73DDC7FC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CA85B0-89E8-4F81-A368-A9B87E8E1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26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7E00ED-C975-4710-AA58-0000829C2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BCBA40-1E59-46FD-9854-8CBF031F8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63ACA-5DA2-4B96-AEFA-1BB697B22F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3AC3C-6958-4633-BB6D-A2ED32A79263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E28C6-A7B7-4A13-B10E-0B29897EDE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2CB18-9AD3-4791-A09A-8770A62EE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84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8000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4400" b="1" dirty="0"/>
              <a:t> </a:t>
            </a:r>
          </a:p>
          <a:p>
            <a:pPr lvl="0"/>
            <a:r>
              <a:rPr lang="en-US" sz="6000" b="1" dirty="0">
                <a:solidFill>
                  <a:prstClr val="black"/>
                </a:solidFill>
              </a:rPr>
              <a:t>Eu am </a:t>
            </a:r>
            <a:r>
              <a:rPr lang="en-US" sz="6000" b="1" dirty="0" err="1">
                <a:solidFill>
                  <a:prstClr val="black"/>
                </a:solidFill>
              </a:rPr>
              <a:t>murit</a:t>
            </a:r>
            <a:r>
              <a:rPr lang="en-US" sz="6000" b="1" dirty="0">
                <a:solidFill>
                  <a:prstClr val="black"/>
                </a:solidFill>
              </a:rPr>
              <a:t> </a:t>
            </a:r>
            <a:r>
              <a:rPr lang="en-US" sz="6000" b="1" dirty="0" err="1">
                <a:solidFill>
                  <a:prstClr val="black"/>
                </a:solidFill>
              </a:rPr>
              <a:t>împreună</a:t>
            </a:r>
            <a:r>
              <a:rPr lang="en-US" sz="6000" b="1" dirty="0">
                <a:solidFill>
                  <a:prstClr val="black"/>
                </a:solidFill>
              </a:rPr>
              <a:t> cu </a:t>
            </a:r>
            <a:r>
              <a:rPr lang="en-US" sz="6000" b="1" dirty="0" err="1">
                <a:solidFill>
                  <a:prstClr val="black"/>
                </a:solidFill>
              </a:rPr>
              <a:t>Hristos</a:t>
            </a:r>
            <a:endParaRPr lang="en-US" sz="4400" b="1" dirty="0"/>
          </a:p>
          <a:p>
            <a:r>
              <a:rPr lang="en-US" sz="4400" b="1" dirty="0"/>
              <a:t>“Dar </a:t>
            </a:r>
            <a:r>
              <a:rPr lang="en-US" sz="4400" b="1" dirty="0" err="1"/>
              <a:t>mai</a:t>
            </a:r>
            <a:r>
              <a:rPr lang="en-US" sz="4400" b="1" dirty="0"/>
              <a:t> </a:t>
            </a:r>
            <a:r>
              <a:rPr lang="en-US" sz="4400" b="1" dirty="0" err="1"/>
              <a:t>presus</a:t>
            </a:r>
            <a:r>
              <a:rPr lang="en-US" sz="4400" b="1" dirty="0"/>
              <a:t> de </a:t>
            </a:r>
            <a:r>
              <a:rPr lang="en-US" sz="4400" b="1" dirty="0" err="1"/>
              <a:t>toate</a:t>
            </a:r>
            <a:r>
              <a:rPr lang="en-US" sz="4400" b="1" dirty="0"/>
              <a:t> </a:t>
            </a:r>
            <a:r>
              <a:rPr lang="en-US" sz="4400" b="1" dirty="0" err="1"/>
              <a:t>acestea</a:t>
            </a:r>
            <a:r>
              <a:rPr lang="en-US" sz="4400" b="1" dirty="0"/>
              <a:t>, </a:t>
            </a:r>
            <a:r>
              <a:rPr lang="ro-MD" sz="4400" b="1" dirty="0"/>
              <a:t>îmbrăcați-vă cu dragostea, care este legătura desăvârșirii</a:t>
            </a:r>
            <a:r>
              <a:rPr lang="en-US" sz="4400" b="1" dirty="0"/>
              <a:t>.</a:t>
            </a:r>
            <a:r>
              <a:rPr lang="ro-MD" sz="4400" b="1" dirty="0"/>
              <a:t>Pacea lui Hristos la care ați fost chemați ca să alcătuiți un singur trup, să stăpânească în inimile voastre și fiți recunoscători</a:t>
            </a:r>
            <a:r>
              <a:rPr lang="en-US" sz="4400" b="1" dirty="0"/>
              <a:t>”</a:t>
            </a:r>
            <a:r>
              <a:rPr lang="ro-MD" sz="4400" b="1" dirty="0"/>
              <a:t> </a:t>
            </a:r>
            <a:r>
              <a:rPr lang="en-US" sz="4400" b="1" dirty="0"/>
              <a:t>(</a:t>
            </a:r>
            <a:r>
              <a:rPr lang="en-US" sz="4400" b="1" dirty="0" err="1"/>
              <a:t>Coloseni</a:t>
            </a:r>
            <a:r>
              <a:rPr lang="en-US" sz="4400" b="1" dirty="0"/>
              <a:t> 3:</a:t>
            </a:r>
            <a:r>
              <a:rPr lang="ro-MD" sz="4400" b="1" dirty="0"/>
              <a:t>14,15</a:t>
            </a:r>
            <a:r>
              <a:rPr lang="en-US" sz="44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22890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730657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908209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5400" b="1" dirty="0" err="1"/>
              <a:t>Strofa</a:t>
            </a:r>
            <a:r>
              <a:rPr lang="ro-MD" sz="5400" b="1" dirty="0"/>
              <a:t> 1</a:t>
            </a:r>
            <a:r>
              <a:rPr lang="en-US" sz="5400" b="1" dirty="0"/>
              <a:t>:</a:t>
            </a:r>
          </a:p>
          <a:p>
            <a:endParaRPr lang="en-US" sz="5400" b="1" dirty="0"/>
          </a:p>
          <a:p>
            <a:r>
              <a:rPr lang="en-US" sz="6000" b="1" dirty="0"/>
              <a:t>Eu am </a:t>
            </a:r>
            <a:r>
              <a:rPr lang="en-US" sz="6000" b="1" dirty="0" err="1"/>
              <a:t>murit</a:t>
            </a:r>
            <a:r>
              <a:rPr lang="en-US" sz="6000" b="1" dirty="0"/>
              <a:t> </a:t>
            </a:r>
            <a:r>
              <a:rPr lang="en-US" sz="6000" b="1" dirty="0" err="1"/>
              <a:t>împreună</a:t>
            </a:r>
            <a:r>
              <a:rPr lang="en-US" sz="6000" b="1" dirty="0"/>
              <a:t> cu </a:t>
            </a:r>
            <a:r>
              <a:rPr lang="en-US" sz="6000" b="1" dirty="0" err="1"/>
              <a:t>Hristos</a:t>
            </a:r>
            <a:endParaRPr lang="en-US" sz="6000" b="1" dirty="0"/>
          </a:p>
          <a:p>
            <a:r>
              <a:rPr lang="en-US" sz="6000" b="1" dirty="0" err="1"/>
              <a:t>Și</a:t>
            </a:r>
            <a:r>
              <a:rPr lang="en-US" sz="6000" b="1" dirty="0"/>
              <a:t> El </a:t>
            </a:r>
            <a:r>
              <a:rPr lang="en-US" sz="6000" b="1" dirty="0" err="1"/>
              <a:t>trăiește</a:t>
            </a:r>
            <a:r>
              <a:rPr lang="en-US" sz="6000" b="1" dirty="0"/>
              <a:t> </a:t>
            </a:r>
            <a:r>
              <a:rPr lang="en-US" sz="6000" b="1" dirty="0" err="1"/>
              <a:t>în</a:t>
            </a:r>
            <a:r>
              <a:rPr lang="en-US" sz="6000" b="1" dirty="0"/>
              <a:t> mine </a:t>
            </a:r>
            <a:r>
              <a:rPr lang="en-US" sz="6000" b="1" dirty="0" err="1"/>
              <a:t>glorios</a:t>
            </a:r>
            <a:r>
              <a:rPr lang="en-US" sz="6000" b="1" dirty="0"/>
              <a:t>!</a:t>
            </a:r>
          </a:p>
          <a:p>
            <a:r>
              <a:rPr lang="en-US" sz="6000" b="1" dirty="0"/>
              <a:t>Eu sunt </a:t>
            </a:r>
            <a:r>
              <a:rPr lang="en-US" sz="6000" b="1" dirty="0" err="1"/>
              <a:t>ascuns</a:t>
            </a:r>
            <a:r>
              <a:rPr lang="en-US" sz="6000" b="1" dirty="0"/>
              <a:t> cu El </a:t>
            </a:r>
            <a:r>
              <a:rPr lang="en-US" sz="6000" b="1" dirty="0" err="1"/>
              <a:t>în</a:t>
            </a:r>
            <a:r>
              <a:rPr lang="en-US" sz="6000" b="1" dirty="0"/>
              <a:t> </a:t>
            </a:r>
            <a:r>
              <a:rPr lang="en-US" sz="6000" b="1" dirty="0" err="1"/>
              <a:t>Dumnezeu</a:t>
            </a:r>
            <a:endParaRPr lang="en-US" sz="6000" b="1" dirty="0"/>
          </a:p>
          <a:p>
            <a:r>
              <a:rPr lang="en-US" sz="6000" b="1" dirty="0" err="1"/>
              <a:t>Viața</a:t>
            </a:r>
            <a:r>
              <a:rPr lang="en-US" sz="6000" b="1" dirty="0"/>
              <a:t> </a:t>
            </a:r>
            <a:r>
              <a:rPr lang="en-US" sz="6000" b="1" dirty="0" err="1"/>
              <a:t>mea</a:t>
            </a:r>
            <a:r>
              <a:rPr lang="en-US" sz="6000" b="1" dirty="0"/>
              <a:t> e </a:t>
            </a:r>
            <a:r>
              <a:rPr lang="en-US" sz="6000" b="1" dirty="0" err="1"/>
              <a:t>păstrată</a:t>
            </a:r>
            <a:r>
              <a:rPr lang="en-US" sz="6000" b="1" dirty="0"/>
              <a:t> </a:t>
            </a:r>
            <a:r>
              <a:rPr lang="en-US" sz="6000" b="1" dirty="0" err="1"/>
              <a:t>în</a:t>
            </a:r>
            <a:r>
              <a:rPr lang="en-US" sz="6000" b="1" dirty="0"/>
              <a:t> </a:t>
            </a:r>
            <a:r>
              <a:rPr lang="en-US" sz="6000" b="1" dirty="0" err="1"/>
              <a:t>harul</a:t>
            </a:r>
            <a:r>
              <a:rPr lang="en-US" sz="6000" b="1" dirty="0"/>
              <a:t> </a:t>
            </a:r>
            <a:r>
              <a:rPr lang="en-US" sz="6000" b="1" dirty="0" err="1"/>
              <a:t>Său</a:t>
            </a:r>
            <a:r>
              <a:rPr lang="en-US" sz="6000" b="1" dirty="0"/>
              <a:t> </a:t>
            </a:r>
          </a:p>
          <a:p>
            <a:endParaRPr lang="en-US" sz="6000" b="1" dirty="0"/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96837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5400" b="1" dirty="0"/>
              <a:t>Cor 1:</a:t>
            </a:r>
          </a:p>
          <a:p>
            <a:r>
              <a:rPr lang="en-US" sz="5400" b="1" dirty="0"/>
              <a:t>De </a:t>
            </a:r>
            <a:r>
              <a:rPr lang="en-US" sz="5400" b="1" dirty="0" err="1"/>
              <a:t>aceea</a:t>
            </a:r>
            <a:r>
              <a:rPr lang="en-US" sz="5400" b="1" dirty="0"/>
              <a:t> </a:t>
            </a:r>
            <a:r>
              <a:rPr lang="en-US" sz="5400" b="1" dirty="0" err="1"/>
              <a:t>caut</a:t>
            </a:r>
            <a:r>
              <a:rPr lang="en-US" sz="5400" b="1" dirty="0"/>
              <a:t> </a:t>
            </a:r>
            <a:r>
              <a:rPr lang="en-US" sz="5400" b="1" dirty="0" err="1"/>
              <a:t>mereu</a:t>
            </a:r>
            <a:r>
              <a:rPr lang="en-US" sz="5400" b="1" dirty="0"/>
              <a:t> </a:t>
            </a:r>
            <a:r>
              <a:rPr lang="en-US" sz="5400" b="1" dirty="0" err="1"/>
              <a:t>să</a:t>
            </a:r>
            <a:r>
              <a:rPr lang="en-US" sz="5400" b="1" dirty="0"/>
              <a:t> </a:t>
            </a:r>
            <a:r>
              <a:rPr lang="en-US" sz="5400" b="1" dirty="0" err="1"/>
              <a:t>fiu</a:t>
            </a:r>
            <a:r>
              <a:rPr lang="en-US" sz="5400" b="1" dirty="0"/>
              <a:t> bun, </a:t>
            </a:r>
            <a:r>
              <a:rPr lang="en-US" sz="5400" b="1" dirty="0" err="1"/>
              <a:t>smerit</a:t>
            </a:r>
            <a:r>
              <a:rPr lang="en-US" sz="5400" b="1" dirty="0"/>
              <a:t> </a:t>
            </a:r>
            <a:r>
              <a:rPr lang="en-US" sz="5400" b="1" dirty="0" err="1"/>
              <a:t>și</a:t>
            </a:r>
            <a:r>
              <a:rPr lang="en-US" sz="5400" b="1" dirty="0"/>
              <a:t> </a:t>
            </a:r>
            <a:r>
              <a:rPr lang="en-US" sz="5400" b="1" dirty="0" err="1"/>
              <a:t>blând</a:t>
            </a:r>
            <a:r>
              <a:rPr lang="en-US" sz="5400" b="1" dirty="0"/>
              <a:t>, </a:t>
            </a:r>
          </a:p>
          <a:p>
            <a:r>
              <a:rPr lang="en-US" sz="5400" b="1" dirty="0" err="1"/>
              <a:t>Milă</a:t>
            </a:r>
            <a:r>
              <a:rPr lang="en-US" sz="5400" b="1" dirty="0"/>
              <a:t> </a:t>
            </a:r>
            <a:r>
              <a:rPr lang="en-US" sz="5400" b="1" dirty="0" err="1"/>
              <a:t>și</a:t>
            </a:r>
            <a:r>
              <a:rPr lang="en-US" sz="5400" b="1" dirty="0"/>
              <a:t> </a:t>
            </a:r>
            <a:r>
              <a:rPr lang="en-US" sz="5400" b="1" dirty="0" err="1"/>
              <a:t>răbdare</a:t>
            </a:r>
            <a:r>
              <a:rPr lang="en-US" sz="5400" b="1" dirty="0"/>
              <a:t> </a:t>
            </a:r>
            <a:r>
              <a:rPr lang="en-US" sz="5400" b="1" dirty="0" err="1"/>
              <a:t>îndelungă-având</a:t>
            </a:r>
            <a:r>
              <a:rPr lang="en-US" sz="5400" b="1" dirty="0"/>
              <a:t> </a:t>
            </a:r>
          </a:p>
          <a:p>
            <a:r>
              <a:rPr lang="en-US" sz="5400" b="1" dirty="0" err="1"/>
              <a:t>Iert</a:t>
            </a:r>
            <a:r>
              <a:rPr lang="en-US" sz="5400" b="1" dirty="0"/>
              <a:t> cu </a:t>
            </a:r>
            <a:r>
              <a:rPr lang="en-US" sz="5400" b="1" dirty="0" err="1"/>
              <a:t>dragoste</a:t>
            </a:r>
            <a:r>
              <a:rPr lang="en-US" sz="5400" b="1" dirty="0"/>
              <a:t> pe </a:t>
            </a:r>
            <a:r>
              <a:rPr lang="en-US" sz="5400" b="1" dirty="0" err="1"/>
              <a:t>acela</a:t>
            </a:r>
            <a:r>
              <a:rPr lang="en-US" sz="5400" b="1" dirty="0"/>
              <a:t> care mi-a </a:t>
            </a:r>
            <a:r>
              <a:rPr lang="en-US" sz="5400" b="1" dirty="0" err="1"/>
              <a:t>greșit</a:t>
            </a:r>
            <a:endParaRPr lang="en-US" sz="5400" b="1" dirty="0"/>
          </a:p>
          <a:p>
            <a:r>
              <a:rPr lang="en-US" sz="5400" b="1" dirty="0"/>
              <a:t>Vina </a:t>
            </a:r>
            <a:r>
              <a:rPr lang="en-US" sz="5400" b="1" dirty="0" err="1"/>
              <a:t>lui</a:t>
            </a:r>
            <a:r>
              <a:rPr lang="en-US" sz="5400" b="1" dirty="0"/>
              <a:t> nu </a:t>
            </a:r>
            <a:r>
              <a:rPr lang="en-US" sz="5400" b="1" dirty="0" err="1"/>
              <a:t>amintesc</a:t>
            </a:r>
            <a:r>
              <a:rPr lang="en-US" sz="5400" b="1" dirty="0"/>
              <a:t> la </a:t>
            </a:r>
            <a:r>
              <a:rPr lang="en-US" sz="5400" b="1" dirty="0" err="1"/>
              <a:t>nesfârșit</a:t>
            </a:r>
            <a:r>
              <a:rPr lang="en-US" sz="5400" b="1" dirty="0"/>
              <a:t> </a:t>
            </a:r>
          </a:p>
          <a:p>
            <a:endParaRPr lang="en-US" sz="5400" b="1" dirty="0"/>
          </a:p>
          <a:p>
            <a:endParaRPr lang="ro-RO" sz="5400" b="1" dirty="0"/>
          </a:p>
          <a:p>
            <a:endParaRPr lang="en-US" sz="54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914475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5400" b="1" dirty="0" err="1"/>
              <a:t>Strofa</a:t>
            </a:r>
            <a:r>
              <a:rPr lang="en-US" sz="5400" b="1" dirty="0"/>
              <a:t> 2:</a:t>
            </a:r>
          </a:p>
          <a:p>
            <a:r>
              <a:rPr lang="en-US" sz="6400" b="1" dirty="0" err="1"/>
              <a:t>Aleșii</a:t>
            </a:r>
            <a:r>
              <a:rPr lang="en-US" sz="6400" b="1" dirty="0"/>
              <a:t> </a:t>
            </a:r>
            <a:r>
              <a:rPr lang="en-US" sz="6400" b="1" dirty="0" err="1"/>
              <a:t>Domnului</a:t>
            </a:r>
            <a:r>
              <a:rPr lang="en-US" sz="6400" b="1" dirty="0"/>
              <a:t> </a:t>
            </a:r>
            <a:r>
              <a:rPr lang="en-US" sz="6400" b="1" dirty="0" err="1"/>
              <a:t>sfinți</a:t>
            </a:r>
            <a:r>
              <a:rPr lang="en-US" sz="6400" b="1" dirty="0"/>
              <a:t> </a:t>
            </a:r>
            <a:r>
              <a:rPr lang="en-US" sz="6400" b="1" dirty="0" err="1"/>
              <a:t>și</a:t>
            </a:r>
            <a:r>
              <a:rPr lang="en-US" sz="6400" b="1" dirty="0"/>
              <a:t> </a:t>
            </a:r>
            <a:r>
              <a:rPr lang="en-US" sz="6400" b="1" dirty="0" err="1"/>
              <a:t>prea</a:t>
            </a:r>
            <a:r>
              <a:rPr lang="en-US" sz="6400" b="1" dirty="0"/>
              <a:t> </a:t>
            </a:r>
            <a:r>
              <a:rPr lang="en-US" sz="6400" b="1" dirty="0" err="1"/>
              <a:t>iubiți</a:t>
            </a:r>
            <a:r>
              <a:rPr lang="en-US" sz="6400" b="1" dirty="0"/>
              <a:t>,</a:t>
            </a:r>
          </a:p>
          <a:p>
            <a:r>
              <a:rPr lang="en-US" sz="6400" b="1" dirty="0"/>
              <a:t> </a:t>
            </a:r>
            <a:r>
              <a:rPr lang="en-US" sz="6400" b="1" dirty="0" err="1"/>
              <a:t>Căutați</a:t>
            </a:r>
            <a:r>
              <a:rPr lang="en-US" sz="6400" b="1" dirty="0"/>
              <a:t> </a:t>
            </a:r>
            <a:r>
              <a:rPr lang="en-US" sz="6400" b="1" dirty="0" err="1"/>
              <a:t>Cuvântul</a:t>
            </a:r>
            <a:r>
              <a:rPr lang="en-US" sz="6400" b="1" dirty="0"/>
              <a:t> </a:t>
            </a:r>
            <a:r>
              <a:rPr lang="en-US" sz="6400" b="1" dirty="0" err="1"/>
              <a:t>cel</a:t>
            </a:r>
            <a:r>
              <a:rPr lang="en-US" sz="6400" b="1" dirty="0"/>
              <a:t> </a:t>
            </a:r>
            <a:r>
              <a:rPr lang="en-US" sz="6400" b="1" dirty="0" err="1"/>
              <a:t>Sfânt</a:t>
            </a:r>
            <a:r>
              <a:rPr lang="en-US" sz="6400" b="1" dirty="0"/>
              <a:t> </a:t>
            </a:r>
            <a:r>
              <a:rPr lang="en-US" sz="6400" b="1" dirty="0" err="1"/>
              <a:t>să</a:t>
            </a:r>
            <a:r>
              <a:rPr lang="en-US" sz="6400" b="1" dirty="0"/>
              <a:t> </a:t>
            </a:r>
            <a:r>
              <a:rPr lang="ro-MD" sz="6400" b="1" dirty="0"/>
              <a:t>î</a:t>
            </a:r>
            <a:r>
              <a:rPr lang="en-US" sz="6400" b="1" dirty="0"/>
              <a:t>l </a:t>
            </a:r>
            <a:r>
              <a:rPr lang="en-US" sz="6400" b="1" dirty="0" err="1"/>
              <a:t>citiți</a:t>
            </a:r>
            <a:r>
              <a:rPr lang="en-US" sz="6400" b="1" dirty="0"/>
              <a:t>!</a:t>
            </a:r>
          </a:p>
          <a:p>
            <a:r>
              <a:rPr lang="en-US" sz="6400" b="1" dirty="0" err="1"/>
              <a:t>Înțelepciunea</a:t>
            </a:r>
            <a:r>
              <a:rPr lang="en-US" sz="6400" b="1" dirty="0"/>
              <a:t> Lui </a:t>
            </a:r>
            <a:r>
              <a:rPr lang="en-US" sz="6400" b="1" dirty="0" err="1"/>
              <a:t>vă</a:t>
            </a:r>
            <a:r>
              <a:rPr lang="en-US" sz="6400" b="1" dirty="0"/>
              <a:t> </a:t>
            </a:r>
            <a:r>
              <a:rPr lang="en-US" sz="6400" b="1" dirty="0" err="1"/>
              <a:t>va</a:t>
            </a:r>
            <a:r>
              <a:rPr lang="en-US" sz="6400" b="1" dirty="0"/>
              <a:t> </a:t>
            </a:r>
            <a:r>
              <a:rPr lang="en-US" sz="6400" b="1" dirty="0" err="1"/>
              <a:t>păzi</a:t>
            </a:r>
            <a:r>
              <a:rPr lang="en-US" sz="6400" b="1" dirty="0"/>
              <a:t> </a:t>
            </a:r>
          </a:p>
          <a:p>
            <a:r>
              <a:rPr lang="en-US" sz="6400" b="1" dirty="0" err="1"/>
              <a:t>Iar</a:t>
            </a:r>
            <a:r>
              <a:rPr lang="en-US" sz="6400" b="1" dirty="0"/>
              <a:t> a Sa pace </a:t>
            </a:r>
            <a:r>
              <a:rPr lang="en-US" sz="6400" b="1" dirty="0" err="1"/>
              <a:t>în</a:t>
            </a:r>
            <a:r>
              <a:rPr lang="en-US" sz="6400" b="1" dirty="0"/>
              <a:t> </a:t>
            </a:r>
            <a:r>
              <a:rPr lang="en-US" sz="6400" b="1" dirty="0" err="1"/>
              <a:t>voi</a:t>
            </a:r>
            <a:r>
              <a:rPr lang="en-US" sz="6400" b="1" dirty="0"/>
              <a:t> </a:t>
            </a:r>
            <a:r>
              <a:rPr lang="en-US" sz="6400" b="1" dirty="0" err="1"/>
              <a:t>va</a:t>
            </a:r>
            <a:r>
              <a:rPr lang="en-US" sz="6400" b="1" dirty="0"/>
              <a:t> </a:t>
            </a:r>
            <a:r>
              <a:rPr lang="en-US" sz="6400" b="1" dirty="0" err="1"/>
              <a:t>locui</a:t>
            </a:r>
            <a:r>
              <a:rPr lang="en-US" sz="6400" b="1" dirty="0"/>
              <a:t>.</a:t>
            </a:r>
          </a:p>
          <a:p>
            <a:endParaRPr lang="en-US" sz="5400" b="1" dirty="0"/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523016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3600" b="1" dirty="0"/>
              <a:t>Cor 2</a:t>
            </a:r>
            <a:endParaRPr lang="ro-MD" sz="3600" b="1" dirty="0"/>
          </a:p>
          <a:p>
            <a:endParaRPr lang="en-US" sz="3600" b="1" dirty="0"/>
          </a:p>
          <a:p>
            <a:r>
              <a:rPr lang="en-US" sz="6000" b="1" dirty="0"/>
              <a:t>De </a:t>
            </a:r>
            <a:r>
              <a:rPr lang="en-US" sz="6000" b="1" dirty="0" err="1"/>
              <a:t>aceea</a:t>
            </a:r>
            <a:r>
              <a:rPr lang="en-US" sz="6000" b="1" dirty="0"/>
              <a:t> </a:t>
            </a:r>
            <a:r>
              <a:rPr lang="en-US" sz="6000" b="1" dirty="0" err="1"/>
              <a:t>cauți</a:t>
            </a:r>
            <a:r>
              <a:rPr lang="en-US" sz="6000" b="1" dirty="0"/>
              <a:t> </a:t>
            </a:r>
            <a:r>
              <a:rPr lang="en-US" sz="6000" b="1" dirty="0" err="1"/>
              <a:t>să</a:t>
            </a:r>
            <a:r>
              <a:rPr lang="en-US" sz="6000" b="1" dirty="0"/>
              <a:t> </a:t>
            </a:r>
            <a:r>
              <a:rPr lang="en-US" sz="6000" b="1" dirty="0" err="1"/>
              <a:t>dau</a:t>
            </a:r>
            <a:r>
              <a:rPr lang="en-US" sz="6000" b="1" dirty="0"/>
              <a:t> un </a:t>
            </a:r>
            <a:r>
              <a:rPr lang="en-US" sz="6000" b="1" dirty="0" err="1"/>
              <a:t>sfat</a:t>
            </a:r>
            <a:r>
              <a:rPr lang="en-US" sz="6000" b="1" dirty="0"/>
              <a:t> bun</a:t>
            </a:r>
            <a:r>
              <a:rPr lang="ro-MD" sz="6000" b="1" dirty="0"/>
              <a:t>,</a:t>
            </a:r>
            <a:r>
              <a:rPr lang="en-US" sz="6000" b="1" dirty="0"/>
              <a:t> </a:t>
            </a:r>
            <a:r>
              <a:rPr lang="en-US" sz="6000" b="1" dirty="0" err="1"/>
              <a:t>mângâietor</a:t>
            </a:r>
            <a:endParaRPr lang="en-US" sz="6000" b="1" dirty="0"/>
          </a:p>
          <a:p>
            <a:r>
              <a:rPr lang="en-US" sz="6000" b="1" dirty="0"/>
              <a:t>Din </a:t>
            </a:r>
            <a:r>
              <a:rPr lang="en-US" sz="6000" b="1" dirty="0" err="1"/>
              <a:t>Cuvântul</a:t>
            </a:r>
            <a:r>
              <a:rPr lang="en-US" sz="6000" b="1" dirty="0"/>
              <a:t> Lui </a:t>
            </a:r>
            <a:r>
              <a:rPr lang="en-US" sz="6000" b="1" dirty="0" err="1"/>
              <a:t>bogat</a:t>
            </a:r>
            <a:r>
              <a:rPr lang="en-US" sz="6000" b="1" dirty="0"/>
              <a:t> </a:t>
            </a:r>
            <a:r>
              <a:rPr lang="en-US" sz="6000" b="1" dirty="0" err="1"/>
              <a:t>și</a:t>
            </a:r>
            <a:r>
              <a:rPr lang="en-US" sz="6000" b="1" dirty="0"/>
              <a:t> </a:t>
            </a:r>
            <a:r>
              <a:rPr lang="en-US" sz="6000" b="1" dirty="0" err="1"/>
              <a:t>îndurător</a:t>
            </a:r>
            <a:r>
              <a:rPr lang="en-US" sz="6000" b="1" dirty="0"/>
              <a:t> </a:t>
            </a:r>
          </a:p>
          <a:p>
            <a:r>
              <a:rPr lang="en-US" sz="6000" b="1" dirty="0"/>
              <a:t>De la el </a:t>
            </a:r>
            <a:r>
              <a:rPr lang="en-US" sz="6000" b="1" dirty="0" err="1"/>
              <a:t>înțelepciunea</a:t>
            </a:r>
            <a:r>
              <a:rPr lang="en-US" sz="6000" b="1" dirty="0"/>
              <a:t> o </a:t>
            </a:r>
            <a:r>
              <a:rPr lang="en-US" sz="6000" b="1" dirty="0" err="1"/>
              <a:t>primesc</a:t>
            </a:r>
            <a:endParaRPr lang="en-US" sz="6000" b="1" dirty="0"/>
          </a:p>
          <a:p>
            <a:r>
              <a:rPr lang="en-US" sz="6000" b="1" dirty="0" err="1"/>
              <a:t>Sfatul</a:t>
            </a:r>
            <a:r>
              <a:rPr lang="en-US" sz="6000" b="1" dirty="0"/>
              <a:t> bun </a:t>
            </a:r>
            <a:r>
              <a:rPr lang="en-US" sz="6000" b="1" dirty="0" err="1"/>
              <a:t>doar</a:t>
            </a:r>
            <a:r>
              <a:rPr lang="en-US" sz="6000" b="1" dirty="0"/>
              <a:t> de la </a:t>
            </a:r>
            <a:r>
              <a:rPr lang="en-US" sz="6000" b="1" dirty="0" err="1"/>
              <a:t>Domnul</a:t>
            </a:r>
            <a:r>
              <a:rPr lang="en-US" sz="6000" b="1" dirty="0"/>
              <a:t> </a:t>
            </a:r>
            <a:r>
              <a:rPr lang="en-US" sz="6000" b="1" dirty="0" err="1"/>
              <a:t>eu</a:t>
            </a:r>
            <a:r>
              <a:rPr lang="en-US" sz="6000" b="1" dirty="0"/>
              <a:t> </a:t>
            </a:r>
            <a:r>
              <a:rPr lang="en-US" sz="6000" b="1" dirty="0" err="1"/>
              <a:t>găsesc</a:t>
            </a:r>
            <a:r>
              <a:rPr lang="en-US" sz="6000" b="1" dirty="0"/>
              <a:t>. </a:t>
            </a:r>
          </a:p>
          <a:p>
            <a:endParaRPr lang="en-US" sz="3600" b="1" dirty="0"/>
          </a:p>
          <a:p>
            <a:endParaRPr lang="en-US" sz="36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481451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3600" b="1" dirty="0" err="1"/>
              <a:t>Strofa</a:t>
            </a:r>
            <a:r>
              <a:rPr lang="en-US" sz="3600" b="1" dirty="0"/>
              <a:t> 3</a:t>
            </a:r>
          </a:p>
          <a:p>
            <a:r>
              <a:rPr lang="en-US" sz="3600" b="1" dirty="0"/>
              <a:t>	</a:t>
            </a:r>
            <a:r>
              <a:rPr lang="en-US" sz="6000" b="1" dirty="0"/>
              <a:t>Un </a:t>
            </a:r>
            <a:r>
              <a:rPr lang="en-US" sz="6000" b="1" dirty="0" err="1"/>
              <a:t>singur</a:t>
            </a:r>
            <a:r>
              <a:rPr lang="en-US" sz="6000" b="1" dirty="0"/>
              <a:t> </a:t>
            </a:r>
            <a:r>
              <a:rPr lang="en-US" sz="6000" b="1" dirty="0" err="1"/>
              <a:t>trup</a:t>
            </a:r>
            <a:r>
              <a:rPr lang="en-US" sz="6000" b="1" dirty="0"/>
              <a:t> </a:t>
            </a:r>
            <a:r>
              <a:rPr lang="en-US" sz="6000" b="1" dirty="0" err="1"/>
              <a:t>noi</a:t>
            </a:r>
            <a:r>
              <a:rPr lang="en-US" sz="6000" b="1" dirty="0"/>
              <a:t> </a:t>
            </a:r>
            <a:r>
              <a:rPr lang="en-US" sz="6000" b="1" dirty="0" err="1"/>
              <a:t>să</a:t>
            </a:r>
            <a:r>
              <a:rPr lang="en-US" sz="6000" b="1" dirty="0"/>
              <a:t> </a:t>
            </a:r>
            <a:r>
              <a:rPr lang="en-US" sz="6000" b="1" dirty="0" err="1"/>
              <a:t>fim</a:t>
            </a:r>
            <a:r>
              <a:rPr lang="en-US" sz="6000" b="1" dirty="0"/>
              <a:t> </a:t>
            </a:r>
            <a:r>
              <a:rPr lang="en-US" sz="6000" b="1" dirty="0" err="1"/>
              <a:t>și</a:t>
            </a:r>
            <a:r>
              <a:rPr lang="en-US" sz="6000" b="1" dirty="0"/>
              <a:t> un </a:t>
            </a:r>
            <a:r>
              <a:rPr lang="en-US" sz="6000" b="1" dirty="0" err="1"/>
              <a:t>singur</a:t>
            </a:r>
            <a:r>
              <a:rPr lang="en-US" sz="6000" b="1" dirty="0"/>
              <a:t> duh </a:t>
            </a:r>
          </a:p>
          <a:p>
            <a:r>
              <a:rPr lang="en-US" sz="6000" b="1" dirty="0" err="1"/>
              <a:t>În</a:t>
            </a:r>
            <a:r>
              <a:rPr lang="en-US" sz="6000" b="1" dirty="0"/>
              <a:t> pace </a:t>
            </a:r>
            <a:r>
              <a:rPr lang="en-US" sz="6000" b="1" dirty="0" err="1"/>
              <a:t>să</a:t>
            </a:r>
            <a:r>
              <a:rPr lang="en-US" sz="6000" b="1" dirty="0"/>
              <a:t> </a:t>
            </a:r>
            <a:r>
              <a:rPr lang="en-US" sz="6000" b="1" dirty="0" err="1"/>
              <a:t>trăim</a:t>
            </a:r>
            <a:r>
              <a:rPr lang="en-US" sz="6000" b="1" dirty="0"/>
              <a:t> pe </a:t>
            </a:r>
            <a:r>
              <a:rPr lang="en-US" sz="6000" b="1" dirty="0" err="1"/>
              <a:t>acest</a:t>
            </a:r>
            <a:r>
              <a:rPr lang="en-US" sz="6000" b="1" dirty="0"/>
              <a:t> </a:t>
            </a:r>
            <a:r>
              <a:rPr lang="en-US" sz="6000" b="1" dirty="0" err="1"/>
              <a:t>pământ</a:t>
            </a:r>
            <a:endParaRPr lang="en-US" sz="6000" b="1" dirty="0"/>
          </a:p>
          <a:p>
            <a:r>
              <a:rPr lang="en-US" sz="6000" b="1" dirty="0"/>
              <a:t>La </a:t>
            </a:r>
            <a:r>
              <a:rPr lang="en-US" sz="6000" b="1" dirty="0" err="1"/>
              <a:t>pacea</a:t>
            </a:r>
            <a:r>
              <a:rPr lang="en-US" sz="6000" b="1" dirty="0"/>
              <a:t>-am </a:t>
            </a:r>
            <a:r>
              <a:rPr lang="en-US" sz="6000" b="1" dirty="0" err="1"/>
              <a:t>fost</a:t>
            </a:r>
            <a:r>
              <a:rPr lang="en-US" sz="6000" b="1" dirty="0"/>
              <a:t> </a:t>
            </a:r>
            <a:r>
              <a:rPr lang="en-US" sz="6000" b="1" dirty="0" err="1"/>
              <a:t>chemați</a:t>
            </a:r>
            <a:r>
              <a:rPr lang="en-US" sz="6000" b="1" dirty="0"/>
              <a:t> </a:t>
            </a:r>
            <a:r>
              <a:rPr lang="en-US" sz="6000" b="1" dirty="0" err="1"/>
              <a:t>și</a:t>
            </a:r>
            <a:r>
              <a:rPr lang="en-US" sz="6000" b="1" dirty="0"/>
              <a:t> o </a:t>
            </a:r>
            <a:r>
              <a:rPr lang="en-US" sz="6000" b="1" dirty="0" err="1"/>
              <a:t>dorim</a:t>
            </a:r>
            <a:r>
              <a:rPr lang="en-US" sz="6000" b="1" dirty="0"/>
              <a:t> </a:t>
            </a:r>
          </a:p>
          <a:p>
            <a:r>
              <a:rPr lang="en-US" sz="6000" b="1" dirty="0" err="1"/>
              <a:t>În</a:t>
            </a:r>
            <a:r>
              <a:rPr lang="en-US" sz="6000" b="1" dirty="0"/>
              <a:t> </a:t>
            </a:r>
            <a:r>
              <a:rPr lang="en-US" sz="6000" b="1" dirty="0" err="1"/>
              <a:t>dragostea</a:t>
            </a:r>
            <a:r>
              <a:rPr lang="en-US" sz="6000" b="1" dirty="0"/>
              <a:t> Lui, ca </a:t>
            </a:r>
            <a:r>
              <a:rPr lang="en-US" sz="6000" b="1" dirty="0" err="1"/>
              <a:t>unul</a:t>
            </a:r>
            <a:r>
              <a:rPr lang="en-US" sz="6000" b="1" dirty="0"/>
              <a:t> </a:t>
            </a:r>
            <a:r>
              <a:rPr lang="en-US" sz="6000" b="1" dirty="0" err="1"/>
              <a:t>toți</a:t>
            </a:r>
            <a:r>
              <a:rPr lang="en-US" sz="6000" b="1" dirty="0"/>
              <a:t> </a:t>
            </a:r>
            <a:r>
              <a:rPr lang="en-US" sz="6000" b="1" dirty="0" err="1"/>
              <a:t>să</a:t>
            </a:r>
            <a:r>
              <a:rPr lang="en-US" sz="6000" b="1" dirty="0"/>
              <a:t> </a:t>
            </a:r>
            <a:r>
              <a:rPr lang="en-US" sz="6000" b="1" dirty="0" err="1"/>
              <a:t>fim</a:t>
            </a:r>
            <a:endParaRPr lang="en-US" sz="60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073413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6000" b="1" dirty="0"/>
              <a:t>Cor 3</a:t>
            </a:r>
          </a:p>
          <a:p>
            <a:r>
              <a:rPr lang="en-US" sz="6000" b="1" dirty="0"/>
              <a:t>De </a:t>
            </a:r>
            <a:r>
              <a:rPr lang="en-US" sz="6000" b="1" dirty="0" err="1"/>
              <a:t>aceea</a:t>
            </a:r>
            <a:r>
              <a:rPr lang="en-US" sz="6000" b="1" dirty="0"/>
              <a:t>, </a:t>
            </a:r>
            <a:r>
              <a:rPr lang="en-US" sz="6000" b="1" dirty="0" err="1"/>
              <a:t>dacă</a:t>
            </a:r>
            <a:r>
              <a:rPr lang="en-US" sz="6000" b="1" dirty="0"/>
              <a:t> am un </a:t>
            </a:r>
            <a:r>
              <a:rPr lang="en-US" sz="6000" b="1" dirty="0" err="1"/>
              <a:t>motiv</a:t>
            </a:r>
            <a:r>
              <a:rPr lang="en-US" sz="6000" b="1" dirty="0"/>
              <a:t> ca </a:t>
            </a:r>
            <a:r>
              <a:rPr lang="en-US" sz="6000" b="1" dirty="0" err="1"/>
              <a:t>să</a:t>
            </a:r>
            <a:r>
              <a:rPr lang="en-US" sz="6000" b="1" dirty="0"/>
              <a:t> </a:t>
            </a:r>
            <a:r>
              <a:rPr lang="en-US" sz="6000" b="1" dirty="0" err="1"/>
              <a:t>mă</a:t>
            </a:r>
            <a:r>
              <a:rPr lang="en-US" sz="6000" b="1" dirty="0"/>
              <a:t> </a:t>
            </a:r>
            <a:r>
              <a:rPr lang="en-US" sz="6000" b="1" dirty="0" err="1"/>
              <a:t>plâng</a:t>
            </a:r>
            <a:endParaRPr lang="en-US" sz="6000" b="1" dirty="0"/>
          </a:p>
          <a:p>
            <a:r>
              <a:rPr lang="en-US" sz="6000" b="1" dirty="0"/>
              <a:t> Eu </a:t>
            </a:r>
            <a:r>
              <a:rPr lang="en-US" sz="6000" b="1" dirty="0" err="1"/>
              <a:t>arat</a:t>
            </a:r>
            <a:r>
              <a:rPr lang="en-US" sz="6000" b="1" dirty="0"/>
              <a:t> </a:t>
            </a:r>
            <a:r>
              <a:rPr lang="en-US" sz="6000" b="1" dirty="0" err="1"/>
              <a:t>iubirea</a:t>
            </a:r>
            <a:r>
              <a:rPr lang="en-US" sz="6000" b="1" dirty="0"/>
              <a:t> Sa, </a:t>
            </a:r>
            <a:r>
              <a:rPr lang="en-US" sz="6000" b="1" dirty="0" err="1"/>
              <a:t>duios</a:t>
            </a:r>
            <a:r>
              <a:rPr lang="en-US" sz="6000" b="1" dirty="0"/>
              <a:t> </a:t>
            </a:r>
            <a:r>
              <a:rPr lang="en-US" sz="6000" b="1" dirty="0" err="1"/>
              <a:t>iertând</a:t>
            </a:r>
            <a:endParaRPr lang="en-US" sz="6000" b="1" dirty="0"/>
          </a:p>
          <a:p>
            <a:r>
              <a:rPr lang="en-US" sz="6000" b="1" dirty="0"/>
              <a:t> </a:t>
            </a:r>
            <a:r>
              <a:rPr lang="en-US" sz="6000" b="1" dirty="0" err="1"/>
              <a:t>Caut</a:t>
            </a:r>
            <a:r>
              <a:rPr lang="en-US" sz="6000" b="1" dirty="0"/>
              <a:t> </a:t>
            </a:r>
            <a:r>
              <a:rPr lang="en-US" sz="6000" b="1" dirty="0" err="1"/>
              <a:t>să</a:t>
            </a:r>
            <a:r>
              <a:rPr lang="en-US" sz="6000" b="1" dirty="0"/>
              <a:t>-L </a:t>
            </a:r>
            <a:r>
              <a:rPr lang="en-US" sz="6000" b="1" dirty="0" err="1"/>
              <a:t>îndrept</a:t>
            </a:r>
            <a:r>
              <a:rPr lang="en-US" sz="6000" b="1" dirty="0"/>
              <a:t> pe </a:t>
            </a:r>
            <a:r>
              <a:rPr lang="en-US" sz="6000" b="1" dirty="0" err="1"/>
              <a:t>cel</a:t>
            </a:r>
            <a:r>
              <a:rPr lang="en-US" sz="6000" b="1" dirty="0"/>
              <a:t> </a:t>
            </a:r>
            <a:r>
              <a:rPr lang="en-US" sz="6000" b="1" dirty="0" err="1"/>
              <a:t>ce</a:t>
            </a:r>
            <a:r>
              <a:rPr lang="en-US" sz="6000" b="1" dirty="0"/>
              <a:t> a </a:t>
            </a:r>
            <a:r>
              <a:rPr lang="en-US" sz="6000" b="1" dirty="0" err="1"/>
              <a:t>căzut</a:t>
            </a:r>
            <a:r>
              <a:rPr lang="en-US" sz="6000" b="1" dirty="0"/>
              <a:t> </a:t>
            </a:r>
          </a:p>
          <a:p>
            <a:r>
              <a:rPr lang="en-US" sz="6000" b="1" dirty="0"/>
              <a:t> Cum </a:t>
            </a:r>
            <a:r>
              <a:rPr lang="en-US" sz="6000" b="1" dirty="0" err="1"/>
              <a:t>Isus</a:t>
            </a:r>
            <a:r>
              <a:rPr lang="en-US" sz="6000" b="1" dirty="0"/>
              <a:t> </a:t>
            </a:r>
            <a:r>
              <a:rPr lang="en-US" sz="6000" b="1" dirty="0" err="1"/>
              <a:t>pentru</a:t>
            </a:r>
            <a:r>
              <a:rPr lang="en-US" sz="6000" b="1" dirty="0"/>
              <a:t> mine a </a:t>
            </a:r>
            <a:r>
              <a:rPr lang="en-US" sz="6000" b="1" dirty="0" err="1"/>
              <a:t>făcut</a:t>
            </a:r>
            <a:r>
              <a:rPr lang="en-US" sz="6000" b="1" dirty="0"/>
              <a:t>. 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869498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ro-MD" sz="3600" b="1" dirty="0"/>
              <a:t>Strofa 4</a:t>
            </a:r>
            <a:r>
              <a:rPr lang="en-US" sz="3600" b="1" dirty="0"/>
              <a:t>:</a:t>
            </a:r>
          </a:p>
          <a:p>
            <a:r>
              <a:rPr lang="en-US" sz="6000" b="1" dirty="0"/>
              <a:t>Cu </a:t>
            </a:r>
            <a:r>
              <a:rPr lang="en-US" sz="6000" b="1" dirty="0" err="1"/>
              <a:t>mulțumire</a:t>
            </a:r>
            <a:r>
              <a:rPr lang="en-US" sz="6000" b="1" dirty="0"/>
              <a:t>, </a:t>
            </a:r>
            <a:r>
              <a:rPr lang="en-US" sz="6000" b="1" dirty="0" err="1"/>
              <a:t>în</a:t>
            </a:r>
            <a:r>
              <a:rPr lang="en-US" sz="6000" b="1" dirty="0"/>
              <a:t> </a:t>
            </a:r>
            <a:r>
              <a:rPr lang="en-US" sz="6000" b="1" dirty="0" err="1"/>
              <a:t>inimă</a:t>
            </a:r>
            <a:r>
              <a:rPr lang="en-US" sz="6000" b="1" dirty="0"/>
              <a:t> </a:t>
            </a:r>
            <a:r>
              <a:rPr lang="en-US" sz="6000" b="1" dirty="0" err="1"/>
              <a:t>Îi</a:t>
            </a:r>
            <a:r>
              <a:rPr lang="en-US" sz="6000" b="1" dirty="0"/>
              <a:t> </a:t>
            </a:r>
            <a:r>
              <a:rPr lang="en-US" sz="6000" b="1" dirty="0" err="1"/>
              <a:t>cânt</a:t>
            </a:r>
            <a:r>
              <a:rPr lang="en-US" sz="6000" b="1" dirty="0"/>
              <a:t>, </a:t>
            </a:r>
          </a:p>
          <a:p>
            <a:r>
              <a:rPr lang="en-US" sz="6000" b="1" dirty="0" err="1"/>
              <a:t>Fiindcă</a:t>
            </a:r>
            <a:r>
              <a:rPr lang="en-US" sz="6000" b="1" dirty="0"/>
              <a:t> </a:t>
            </a:r>
            <a:r>
              <a:rPr lang="en-US" sz="6000" b="1" dirty="0" err="1"/>
              <a:t>dragostea</a:t>
            </a:r>
            <a:r>
              <a:rPr lang="en-US" sz="6000" b="1" dirty="0"/>
              <a:t> Lui </a:t>
            </a:r>
            <a:r>
              <a:rPr lang="en-US" sz="6000" b="1" dirty="0" err="1"/>
              <a:t>îmi</a:t>
            </a:r>
            <a:r>
              <a:rPr lang="en-US" sz="6000" b="1" dirty="0"/>
              <a:t> </a:t>
            </a:r>
            <a:r>
              <a:rPr lang="en-US" sz="6000" b="1" dirty="0" err="1"/>
              <a:t>dă</a:t>
            </a:r>
            <a:r>
              <a:rPr lang="en-US" sz="6000" b="1" dirty="0"/>
              <a:t> </a:t>
            </a:r>
            <a:r>
              <a:rPr lang="en-US" sz="6000" b="1" dirty="0" err="1"/>
              <a:t>avânt</a:t>
            </a:r>
            <a:endParaRPr lang="en-US" sz="6000" b="1" dirty="0"/>
          </a:p>
          <a:p>
            <a:r>
              <a:rPr lang="en-US" sz="6000" b="1" dirty="0" err="1"/>
              <a:t>Și</a:t>
            </a:r>
            <a:r>
              <a:rPr lang="en-US" sz="6000" b="1" dirty="0"/>
              <a:t> </a:t>
            </a:r>
            <a:r>
              <a:rPr lang="en-US" sz="6000" b="1" dirty="0" err="1"/>
              <a:t>prin</a:t>
            </a:r>
            <a:r>
              <a:rPr lang="en-US" sz="6000" b="1" dirty="0"/>
              <a:t> al meu </a:t>
            </a:r>
            <a:r>
              <a:rPr lang="en-US" sz="6000" b="1" dirty="0" err="1"/>
              <a:t>cuvânt</a:t>
            </a:r>
            <a:r>
              <a:rPr lang="en-US" sz="6000" b="1" dirty="0"/>
              <a:t> </a:t>
            </a:r>
            <a:r>
              <a:rPr lang="en-US" sz="6000" b="1" dirty="0" err="1"/>
              <a:t>și</a:t>
            </a:r>
            <a:r>
              <a:rPr lang="en-US" sz="6000" b="1" dirty="0"/>
              <a:t> </a:t>
            </a:r>
            <a:r>
              <a:rPr lang="en-US" sz="6000" b="1" dirty="0" err="1"/>
              <a:t>faptă</a:t>
            </a:r>
            <a:r>
              <a:rPr lang="en-US" sz="6000" b="1" dirty="0"/>
              <a:t> </a:t>
            </a:r>
            <a:r>
              <a:rPr lang="en-US" sz="6000" b="1" dirty="0" err="1"/>
              <a:t>mea</a:t>
            </a:r>
            <a:endParaRPr lang="en-US" sz="6000" b="1" dirty="0"/>
          </a:p>
          <a:p>
            <a:r>
              <a:rPr lang="en-US" sz="6000" b="1" dirty="0" err="1"/>
              <a:t>Vreau</a:t>
            </a:r>
            <a:r>
              <a:rPr lang="en-US" sz="6000" b="1" dirty="0"/>
              <a:t> </a:t>
            </a:r>
            <a:r>
              <a:rPr lang="en-US" sz="6000" b="1" dirty="0" err="1"/>
              <a:t>să</a:t>
            </a:r>
            <a:r>
              <a:rPr lang="en-US" sz="6000" b="1" dirty="0"/>
              <a:t> </a:t>
            </a:r>
            <a:r>
              <a:rPr lang="en-US" sz="6000" b="1" dirty="0" err="1"/>
              <a:t>măresc</a:t>
            </a:r>
            <a:r>
              <a:rPr lang="en-US" sz="6000" b="1" dirty="0"/>
              <a:t> </a:t>
            </a:r>
            <a:r>
              <a:rPr lang="en-US" sz="6000" b="1" dirty="0" err="1"/>
              <a:t>neîncetat</a:t>
            </a:r>
            <a:r>
              <a:rPr lang="en-US" sz="6000" b="1" dirty="0"/>
              <a:t> </a:t>
            </a:r>
            <a:r>
              <a:rPr lang="en-US" sz="6000" b="1" dirty="0" err="1"/>
              <a:t>doar</a:t>
            </a:r>
            <a:r>
              <a:rPr lang="en-US" sz="6000" b="1" dirty="0"/>
              <a:t> </a:t>
            </a:r>
          </a:p>
          <a:p>
            <a:r>
              <a:rPr lang="en-US" sz="6000" b="1" dirty="0" err="1"/>
              <a:t>slava</a:t>
            </a:r>
            <a:r>
              <a:rPr lang="en-US" sz="6000" b="1" dirty="0"/>
              <a:t> Sa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384416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3600" b="1" dirty="0"/>
              <a:t>Cor 4:</a:t>
            </a:r>
          </a:p>
          <a:p>
            <a:r>
              <a:rPr lang="en-US" sz="6000" b="1" dirty="0"/>
              <a:t>De </a:t>
            </a:r>
            <a:r>
              <a:rPr lang="en-US" sz="6000" b="1" dirty="0" err="1"/>
              <a:t>aceea</a:t>
            </a:r>
            <a:r>
              <a:rPr lang="en-US" sz="6000" b="1" dirty="0"/>
              <a:t> </a:t>
            </a:r>
            <a:r>
              <a:rPr lang="en-US" sz="6000" b="1" dirty="0" err="1"/>
              <a:t>Îl</a:t>
            </a:r>
            <a:r>
              <a:rPr lang="en-US" sz="6000" b="1" dirty="0"/>
              <a:t> </a:t>
            </a:r>
            <a:r>
              <a:rPr lang="en-US" sz="6000" b="1" dirty="0" err="1"/>
              <a:t>slujesc</a:t>
            </a:r>
            <a:r>
              <a:rPr lang="en-US" sz="6000" b="1" dirty="0"/>
              <a:t> </a:t>
            </a:r>
            <a:r>
              <a:rPr lang="en-US" sz="6000" b="1" dirty="0" err="1"/>
              <a:t>și</a:t>
            </a:r>
            <a:r>
              <a:rPr lang="en-US" sz="6000" b="1" dirty="0"/>
              <a:t> cu drag </a:t>
            </a:r>
            <a:r>
              <a:rPr lang="en-US" sz="6000" b="1" dirty="0" err="1"/>
              <a:t>mă</a:t>
            </a:r>
            <a:r>
              <a:rPr lang="en-US" sz="6000" b="1" dirty="0"/>
              <a:t> </a:t>
            </a:r>
            <a:r>
              <a:rPr lang="en-US" sz="6000" b="1" dirty="0" err="1"/>
              <a:t>dăruiesc</a:t>
            </a:r>
            <a:endParaRPr lang="en-US" sz="6000" b="1" dirty="0"/>
          </a:p>
          <a:p>
            <a:r>
              <a:rPr lang="en-US" sz="6000" b="1" dirty="0"/>
              <a:t>Pe-al meu </a:t>
            </a:r>
            <a:r>
              <a:rPr lang="en-US" sz="6000" b="1" dirty="0" err="1"/>
              <a:t>Domn</a:t>
            </a:r>
            <a:r>
              <a:rPr lang="en-US" sz="6000" b="1" dirty="0"/>
              <a:t> </a:t>
            </a:r>
            <a:r>
              <a:rPr lang="en-US" sz="6000" b="1" dirty="0" err="1"/>
              <a:t>nespus</a:t>
            </a:r>
            <a:r>
              <a:rPr lang="en-US" sz="6000" b="1" dirty="0"/>
              <a:t> de </a:t>
            </a:r>
            <a:r>
              <a:rPr lang="en-US" sz="6000" b="1" dirty="0" err="1"/>
              <a:t>mult</a:t>
            </a:r>
            <a:r>
              <a:rPr lang="en-US" sz="6000" b="1" dirty="0"/>
              <a:t> </a:t>
            </a:r>
            <a:r>
              <a:rPr lang="en-US" sz="6000" b="1" dirty="0" err="1"/>
              <a:t>Îl</a:t>
            </a:r>
            <a:r>
              <a:rPr lang="en-US" sz="6000" b="1" dirty="0"/>
              <a:t> </a:t>
            </a:r>
            <a:r>
              <a:rPr lang="en-US" sz="6000" b="1" dirty="0" err="1"/>
              <a:t>iubesc</a:t>
            </a:r>
            <a:endParaRPr lang="en-US" sz="6000" b="1" dirty="0"/>
          </a:p>
          <a:p>
            <a:r>
              <a:rPr lang="en-US" sz="6000" b="1" dirty="0" err="1"/>
              <a:t>Și</a:t>
            </a:r>
            <a:r>
              <a:rPr lang="en-US" sz="6000" b="1" dirty="0"/>
              <a:t> </a:t>
            </a:r>
            <a:r>
              <a:rPr lang="en-US" sz="6000" b="1" dirty="0" err="1"/>
              <a:t>cântări</a:t>
            </a:r>
            <a:r>
              <a:rPr lang="en-US" sz="6000" b="1" dirty="0"/>
              <a:t> </a:t>
            </a:r>
            <a:r>
              <a:rPr lang="en-US" sz="6000" b="1" dirty="0" err="1"/>
              <a:t>duhovnicești</a:t>
            </a:r>
            <a:r>
              <a:rPr lang="en-US" sz="6000" b="1" dirty="0"/>
              <a:t> </a:t>
            </a:r>
            <a:r>
              <a:rPr lang="en-US" sz="6000" b="1" dirty="0" err="1"/>
              <a:t>înalt</a:t>
            </a:r>
            <a:r>
              <a:rPr lang="en-US" sz="6000" b="1" dirty="0"/>
              <a:t> </a:t>
            </a:r>
            <a:r>
              <a:rPr lang="en-US" sz="6000" b="1" dirty="0" err="1"/>
              <a:t>spre</a:t>
            </a:r>
            <a:r>
              <a:rPr lang="en-US" sz="6000" b="1" dirty="0"/>
              <a:t> </a:t>
            </a:r>
            <a:r>
              <a:rPr lang="en-US" sz="6000" b="1" dirty="0" err="1"/>
              <a:t>cer</a:t>
            </a:r>
            <a:r>
              <a:rPr lang="en-US" sz="6000" b="1" dirty="0"/>
              <a:t> </a:t>
            </a:r>
          </a:p>
          <a:p>
            <a:r>
              <a:rPr lang="en-US" sz="6000" b="1" dirty="0" err="1"/>
              <a:t>Mulțumire</a:t>
            </a:r>
            <a:r>
              <a:rPr lang="en-US" sz="6000" b="1" dirty="0"/>
              <a:t>-I </a:t>
            </a:r>
            <a:r>
              <a:rPr lang="en-US" sz="6000" b="1" dirty="0" err="1"/>
              <a:t>aduc</a:t>
            </a:r>
            <a:r>
              <a:rPr lang="en-US" sz="6000" b="1" dirty="0"/>
              <a:t>, </a:t>
            </a:r>
            <a:r>
              <a:rPr lang="en-US" sz="6000" b="1" dirty="0" err="1"/>
              <a:t>chiar</a:t>
            </a:r>
            <a:r>
              <a:rPr lang="en-US" sz="6000" b="1" dirty="0"/>
              <a:t> </a:t>
            </a:r>
            <a:r>
              <a:rPr lang="en-US" sz="6000" b="1" dirty="0" err="1"/>
              <a:t>când</a:t>
            </a:r>
            <a:r>
              <a:rPr lang="en-US" sz="6000" b="1" dirty="0"/>
              <a:t> </a:t>
            </a:r>
            <a:r>
              <a:rPr lang="en-US" sz="6000" b="1" dirty="0" err="1"/>
              <a:t>Îi</a:t>
            </a:r>
            <a:r>
              <a:rPr lang="en-US" sz="6000" b="1" dirty="0"/>
              <a:t> </a:t>
            </a:r>
            <a:r>
              <a:rPr lang="en-US" sz="6000" b="1" dirty="0" err="1"/>
              <a:t>cer</a:t>
            </a:r>
            <a:r>
              <a:rPr lang="en-US" sz="6000" b="1" dirty="0"/>
              <a:t>. </a:t>
            </a:r>
          </a:p>
          <a:p>
            <a:endParaRPr lang="en-US" sz="36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649728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289</Words>
  <Application>Microsoft Office PowerPoint</Application>
  <PresentationFormat>Widescreen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Marinela Buzas</cp:lastModifiedBy>
  <cp:revision>10</cp:revision>
  <dcterms:created xsi:type="dcterms:W3CDTF">2018-09-08T03:55:32Z</dcterms:created>
  <dcterms:modified xsi:type="dcterms:W3CDTF">2019-03-24T22:57:35Z</dcterms:modified>
</cp:coreProperties>
</file>