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4" r:id="rId5"/>
    <p:sldId id="268" r:id="rId6"/>
    <p:sldId id="265" r:id="rId7"/>
    <p:sldId id="269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5" d="100"/>
          <a:sy n="35" d="100"/>
        </p:scale>
        <p:origin x="66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6B9CF-7014-42AC-ABA7-2F42A13627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E2A96C-26A6-45A4-8536-BA23E06520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A8F5D-9729-4CF9-8FF1-A9AA9F939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AC3C-6958-4633-BB6D-A2ED32A79263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120E8-DB50-404C-A301-684245EF5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F6DDF-1788-432F-B475-39A4BA781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67A2-55A4-4AFE-9998-B84D9C7E3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5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4009A-9D2D-48F8-B1CA-B956872B9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7435B6-208B-4B08-840A-80458B612C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082A0-A8AC-4ABB-AF58-0E950F25F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AC3C-6958-4633-BB6D-A2ED32A79263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D1C17B-B870-4D49-832E-04101E4BC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35A3B-F05E-4131-AFC8-DCFBF99C4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67A2-55A4-4AFE-9998-B84D9C7E3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410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B204C1-3F51-457A-9B49-5EE654E753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404712-4F92-4319-A5EA-520932AB96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005AA-4FB8-422B-8A64-C28DF656F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AC3C-6958-4633-BB6D-A2ED32A79263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AF90B-DF09-46EF-8C82-1E6B9D9C5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3A574-3D14-4362-BF43-DC2E1942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67A2-55A4-4AFE-9998-B84D9C7E3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86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6CA32-51CE-4704-9377-F237E888B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CA7D3-2595-4C49-B837-0D4BB73A7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81744-9C1D-45D6-9F39-6FD3E6EB8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AC3C-6958-4633-BB6D-A2ED32A79263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33F94-704D-4C45-8512-9BC5730E6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B5E2B-1896-49F3-B5FA-F943699B1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67A2-55A4-4AFE-9998-B84D9C7E3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16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D8A1D-5751-41EE-AA35-56DD14CA4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4F4D2D-C5AD-49FF-888E-458B4FB0E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0CE6A-4514-478F-AB31-7C8009A3F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AC3C-6958-4633-BB6D-A2ED32A79263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AB875-DFBD-444C-90E1-47B63519F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840DC-A239-4A3D-AC07-32692D4C2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67A2-55A4-4AFE-9998-B84D9C7E3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57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7398A-DBF8-4211-A027-C31E88705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E83E6-11C6-4732-9E86-30E9C4B0B8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0786DB-78B9-46BB-A7BF-0D29F48399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0B7A82-0694-431B-83F7-2B8D72C8A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AC3C-6958-4633-BB6D-A2ED32A79263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7ED7F8-1FE3-42D7-B834-3AEE0417C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EB4BCE-27BF-47D8-98F2-133014D7B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67A2-55A4-4AFE-9998-B84D9C7E3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27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16C6F-0F7C-4438-B873-5FDC4AC59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5EDCAA-BA6B-41A3-BCCA-890506D48B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311ACF-F91C-45D7-9979-6E3726777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E556BE-057E-4B20-B580-CBCEA4E603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D3100C-54AE-43B5-AFC9-9C576D512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F1337A-E617-4BE9-9AA5-48D853020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AC3C-6958-4633-BB6D-A2ED32A79263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B01660-20F1-4375-A26D-2763AE7A5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BFE857-0AEB-488C-86A4-A6DD69FE9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67A2-55A4-4AFE-9998-B84D9C7E3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3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5C9EB-146F-4935-A38A-253573A1D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776158-64CE-43A1-9CF3-9E62DF6E3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AC3C-6958-4633-BB6D-A2ED32A79263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9BF87A-E419-4D29-A21B-7548B97CE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1E83E5-7CE8-4B50-922F-31DF39BF4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67A2-55A4-4AFE-9998-B84D9C7E3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87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A83FAF-B1F0-4EBD-B280-DBBF32C7F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AC3C-6958-4633-BB6D-A2ED32A79263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A99504-72A0-4948-AAE8-BBFA724D3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79AD9A-CA5B-408B-9F86-4CDD05A65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67A2-55A4-4AFE-9998-B84D9C7E3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27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57FB-EEF5-48A8-8735-642EC4BAB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8E85C-6768-4A73-B194-21D5C643A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D4A123-5050-4E58-B0B6-FC6F44AC3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8E6F95-0F84-4B4B-AAAF-64EDB8875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AC3C-6958-4633-BB6D-A2ED32A79263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E5720C-0DA3-4CCF-9D63-64BE59A0B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F8FE54-710C-4137-8B82-FAE50C5EA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67A2-55A4-4AFE-9998-B84D9C7E3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5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1AEB2-6001-47C4-941A-01BBAF476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3F98F7-FF48-40CD-9D57-2B2A789DF3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F4FD26-E719-49EC-989B-AB4ED2E309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FFFC0F-36E1-438F-8C2B-D58600040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AC3C-6958-4633-BB6D-A2ED32A79263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E9087B-B34A-4457-B30A-A73DDC7FC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CA85B0-89E8-4F81-A368-A9B87E8E1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67A2-55A4-4AFE-9998-B84D9C7E3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6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7E00ED-C975-4710-AA58-0000829C2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BCBA40-1E59-46FD-9854-8CBF031F8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63ACA-5DA2-4B96-AEFA-1BB697B22F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3AC3C-6958-4633-BB6D-A2ED32A79263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E28C6-A7B7-4A13-B10E-0B29897EDE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2CB18-9AD3-4791-A09A-8770A62EEA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A67A2-55A4-4AFE-9998-B84D9C7E3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4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7478D9-2B72-4B94-B28A-438C940CE4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1985673" cy="6858000"/>
          </a:xfrm>
          <a:blipFill dpi="0" rotWithShape="1">
            <a:blip r:embed="rId2">
              <a:alphaModFix amt="10000"/>
            </a:blip>
            <a:srcRect/>
            <a:stretch>
              <a:fillRect/>
            </a:stretch>
          </a:blipFill>
        </p:spPr>
        <p:txBody>
          <a:bodyPr>
            <a:normAutofit lnSpcReduction="10000"/>
          </a:bodyPr>
          <a:lstStyle/>
          <a:p>
            <a:endParaRPr lang="ro-MD" sz="4400" b="1" dirty="0"/>
          </a:p>
          <a:p>
            <a:endParaRPr lang="ro-MD" sz="4400" b="1" dirty="0"/>
          </a:p>
          <a:p>
            <a:r>
              <a:rPr lang="ro-MD" sz="6000" b="1" dirty="0"/>
              <a:t>Re-</a:t>
            </a:r>
            <a:r>
              <a:rPr lang="ro-MD" sz="6000" b="1" dirty="0" err="1"/>
              <a:t>ge</a:t>
            </a:r>
            <a:r>
              <a:rPr lang="ro-MD" sz="6000" b="1" dirty="0"/>
              <a:t>-le meu </a:t>
            </a:r>
            <a:r>
              <a:rPr lang="ro-MD" sz="6000" b="1" dirty="0" err="1"/>
              <a:t>veș-nic</a:t>
            </a:r>
            <a:r>
              <a:rPr lang="ro-MD" sz="6000" b="1" dirty="0"/>
              <a:t>, eu Te iu-</a:t>
            </a:r>
            <a:r>
              <a:rPr lang="ro-MD" sz="6000" b="1" dirty="0" err="1"/>
              <a:t>besc</a:t>
            </a:r>
            <a:endParaRPr lang="ro-MD" sz="6000" b="1" dirty="0"/>
          </a:p>
          <a:p>
            <a:r>
              <a:rPr lang="ro-MD" sz="6000" b="1" dirty="0"/>
              <a:t>Și‑n cli-pa‑n-cer-că-</a:t>
            </a:r>
            <a:r>
              <a:rPr lang="ro-MD" sz="6000" b="1" dirty="0" err="1"/>
              <a:t>rii</a:t>
            </a:r>
            <a:r>
              <a:rPr lang="ro-MD" sz="6000" b="1" dirty="0"/>
              <a:t> eu tot Te prea-mă-</a:t>
            </a:r>
            <a:r>
              <a:rPr lang="ro-MD" sz="6000" b="1" dirty="0" err="1"/>
              <a:t>resc</a:t>
            </a:r>
            <a:endParaRPr lang="ro-MD" sz="6000" b="1" dirty="0"/>
          </a:p>
          <a:p>
            <a:r>
              <a:rPr lang="ro-MD" sz="6000" b="1" dirty="0"/>
              <a:t>În a-</a:t>
            </a:r>
            <a:r>
              <a:rPr lang="ro-MD" sz="6000" b="1" dirty="0" err="1"/>
              <a:t>dân</a:t>
            </a:r>
            <a:r>
              <a:rPr lang="ro-MD" sz="6000" b="1" dirty="0"/>
              <a:t>-ca va-le și‑n </a:t>
            </a:r>
            <a:r>
              <a:rPr lang="ro-MD" sz="6000" b="1" dirty="0" err="1"/>
              <a:t>su</a:t>
            </a:r>
            <a:r>
              <a:rPr lang="ro-MD" sz="6000" b="1" dirty="0"/>
              <a:t>-</a:t>
            </a:r>
            <a:r>
              <a:rPr lang="ro-MD" sz="6000" b="1" dirty="0" err="1"/>
              <a:t>fe</a:t>
            </a:r>
            <a:r>
              <a:rPr lang="ro-MD" sz="6000" b="1" dirty="0"/>
              <a:t>-</a:t>
            </a:r>
            <a:r>
              <a:rPr lang="ro-MD" sz="6000" b="1" dirty="0" err="1"/>
              <a:t>rin</a:t>
            </a:r>
            <a:r>
              <a:rPr lang="ro-MD" sz="6000" b="1" dirty="0"/>
              <a:t>-ța mea</a:t>
            </a:r>
          </a:p>
          <a:p>
            <a:r>
              <a:rPr lang="ro-MD" sz="6000" b="1" dirty="0"/>
              <a:t>Tu </a:t>
            </a:r>
            <a:r>
              <a:rPr lang="ro-MD" sz="6000" b="1" dirty="0" err="1"/>
              <a:t>me-reu</a:t>
            </a:r>
            <a:r>
              <a:rPr lang="ro-MD" sz="6000" b="1" dirty="0"/>
              <a:t> îmi dai </a:t>
            </a:r>
            <a:r>
              <a:rPr lang="ro-MD" sz="6000" b="1" dirty="0" err="1"/>
              <a:t>Doam</a:t>
            </a:r>
            <a:r>
              <a:rPr lang="ro-MD" sz="6000" b="1" dirty="0"/>
              <a:t>-ne din pa-cea Ta.</a:t>
            </a:r>
          </a:p>
        </p:txBody>
      </p:sp>
    </p:spTree>
    <p:extLst>
      <p:ext uri="{BB962C8B-B14F-4D97-AF65-F5344CB8AC3E}">
        <p14:creationId xmlns:p14="http://schemas.microsoft.com/office/powerpoint/2010/main" val="1722890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7478D9-2B72-4B94-B28A-438C940CE4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1985673" cy="6857999"/>
          </a:xfrm>
          <a:blipFill dpi="0" rotWithShape="1">
            <a:blip r:embed="rId2">
              <a:alphaModFix amt="10000"/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ro-MD" sz="6000" b="1" dirty="0"/>
              <a:t>Pa-cea Ta, Pa-cea Ta,</a:t>
            </a:r>
          </a:p>
          <a:p>
            <a:r>
              <a:rPr lang="ro-MD" sz="6000" b="1" dirty="0"/>
              <a:t>mân-</a:t>
            </a:r>
            <a:r>
              <a:rPr lang="ro-MD" sz="6000" b="1" dirty="0" err="1"/>
              <a:t>gâ</a:t>
            </a:r>
            <a:r>
              <a:rPr lang="ro-MD" sz="6000" b="1" dirty="0"/>
              <a:t>-ie-re‑a-du-ce‑n via-ța mea</a:t>
            </a:r>
          </a:p>
          <a:p>
            <a:r>
              <a:rPr lang="ro-MD" sz="6000" b="1" dirty="0"/>
              <a:t>Pa-cea Ta, Pa-cea Ta, Doar Pa-cea Ta mă </a:t>
            </a:r>
            <a:r>
              <a:rPr lang="ro-MD" sz="6000" b="1" dirty="0" err="1"/>
              <a:t>poa</a:t>
            </a:r>
            <a:r>
              <a:rPr lang="ro-MD" sz="6000" b="1" dirty="0"/>
              <a:t>-te a-li-na.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96837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7478D9-2B72-4B94-B28A-438C940CE4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1985673" cy="6857999"/>
          </a:xfrm>
          <a:blipFill dpi="0" rotWithShape="1">
            <a:blip r:embed="rId2">
              <a:alphaModFix amt="10000"/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en-US" sz="6600" b="1" dirty="0"/>
              <a:t>As-</a:t>
            </a:r>
            <a:r>
              <a:rPr lang="en-US" sz="6600" b="1" dirty="0" err="1"/>
              <a:t>tăzi</a:t>
            </a:r>
            <a:r>
              <a:rPr lang="en-US" sz="6600" b="1" dirty="0"/>
              <a:t> vin la </a:t>
            </a:r>
            <a:r>
              <a:rPr lang="en-US" sz="6600" b="1" dirty="0" err="1"/>
              <a:t>Ti</a:t>
            </a:r>
            <a:r>
              <a:rPr lang="en-US" sz="6600" b="1" dirty="0"/>
              <a:t>-ne </a:t>
            </a:r>
            <a:r>
              <a:rPr lang="en-US" sz="6600" b="1" dirty="0" err="1"/>
              <a:t>și</a:t>
            </a:r>
            <a:r>
              <a:rPr lang="en-US" sz="6600" b="1" dirty="0"/>
              <a:t> sunt </a:t>
            </a:r>
            <a:r>
              <a:rPr lang="en-US" sz="6600" b="1" dirty="0" err="1"/>
              <a:t>zdro</a:t>
            </a:r>
            <a:r>
              <a:rPr lang="en-US" sz="6600" b="1" dirty="0"/>
              <a:t>-bit</a:t>
            </a:r>
          </a:p>
          <a:p>
            <a:r>
              <a:rPr lang="en-US" sz="6600" b="1" dirty="0" err="1"/>
              <a:t>Su-fle-tul</a:t>
            </a:r>
            <a:r>
              <a:rPr lang="en-US" sz="6600" b="1" dirty="0"/>
              <a:t> mi‑e </a:t>
            </a:r>
            <a:r>
              <a:rPr lang="en-US" sz="6600" b="1" dirty="0" err="1"/>
              <a:t>trist</a:t>
            </a:r>
            <a:r>
              <a:rPr lang="en-US" sz="6600" b="1" dirty="0"/>
              <a:t>, </a:t>
            </a:r>
            <a:r>
              <a:rPr lang="en-US" sz="6600" b="1" dirty="0" err="1"/>
              <a:t>mă</a:t>
            </a:r>
            <a:r>
              <a:rPr lang="en-US" sz="6600" b="1" dirty="0"/>
              <a:t> </a:t>
            </a:r>
            <a:r>
              <a:rPr lang="en-US" sz="6600" b="1" dirty="0" err="1"/>
              <a:t>simt</a:t>
            </a:r>
            <a:r>
              <a:rPr lang="en-US" sz="6600" b="1" dirty="0"/>
              <a:t> ta-re </a:t>
            </a:r>
            <a:r>
              <a:rPr lang="en-US" sz="6600" b="1" dirty="0" err="1"/>
              <a:t>pă</a:t>
            </a:r>
            <a:r>
              <a:rPr lang="en-US" sz="6600" b="1" dirty="0"/>
              <a:t>-</a:t>
            </a:r>
            <a:r>
              <a:rPr lang="en-US" sz="6600" b="1" dirty="0" err="1"/>
              <a:t>ră</a:t>
            </a:r>
            <a:r>
              <a:rPr lang="en-US" sz="6600" b="1" dirty="0"/>
              <a:t>-sit Nu </a:t>
            </a:r>
            <a:r>
              <a:rPr lang="en-US" sz="6600" b="1" dirty="0" err="1"/>
              <a:t>mai</a:t>
            </a:r>
            <a:r>
              <a:rPr lang="en-US" sz="6600" b="1" dirty="0"/>
              <a:t> am o-</a:t>
            </a:r>
            <a:r>
              <a:rPr lang="en-US" sz="6600" b="1" dirty="0" err="1"/>
              <a:t>dih</a:t>
            </a:r>
            <a:r>
              <a:rPr lang="en-US" sz="6600" b="1" dirty="0"/>
              <a:t>-</a:t>
            </a:r>
            <a:r>
              <a:rPr lang="en-US" sz="6600" b="1" dirty="0" err="1"/>
              <a:t>nă</a:t>
            </a:r>
            <a:r>
              <a:rPr lang="en-US" sz="6600" b="1" dirty="0"/>
              <a:t>, po-</a:t>
            </a:r>
            <a:r>
              <a:rPr lang="en-US" sz="6600" b="1" dirty="0" err="1"/>
              <a:t>va</a:t>
            </a:r>
            <a:r>
              <a:rPr lang="en-US" sz="6600" b="1" dirty="0"/>
              <a:t>-ra es-</a:t>
            </a:r>
            <a:r>
              <a:rPr lang="en-US" sz="6600" b="1" dirty="0" err="1"/>
              <a:t>te</a:t>
            </a:r>
            <a:r>
              <a:rPr lang="en-US" sz="6600" b="1" dirty="0"/>
              <a:t> </a:t>
            </a:r>
            <a:r>
              <a:rPr lang="en-US" sz="6600" b="1" dirty="0" err="1"/>
              <a:t>grea</a:t>
            </a:r>
            <a:r>
              <a:rPr lang="en-US" sz="6600" b="1" dirty="0"/>
              <a:t> I-</a:t>
            </a:r>
            <a:r>
              <a:rPr lang="en-US" sz="6600" b="1" dirty="0" err="1"/>
              <a:t>su</a:t>
            </a:r>
            <a:r>
              <a:rPr lang="en-US" sz="6600" b="1" dirty="0"/>
              <a:t>-se </a:t>
            </a:r>
            <a:r>
              <a:rPr lang="en-US" sz="6600" b="1" dirty="0" err="1"/>
              <a:t>te</a:t>
            </a:r>
            <a:r>
              <a:rPr lang="en-US" sz="6600" b="1" dirty="0"/>
              <a:t> rog </a:t>
            </a:r>
            <a:r>
              <a:rPr lang="en-US" sz="6600" b="1" dirty="0" err="1"/>
              <a:t>să</a:t>
            </a:r>
            <a:r>
              <a:rPr lang="en-US" sz="6600" b="1" dirty="0"/>
              <a:t> </a:t>
            </a:r>
            <a:r>
              <a:rPr lang="en-US" sz="6600" b="1" dirty="0" err="1"/>
              <a:t>îmi</a:t>
            </a:r>
            <a:r>
              <a:rPr lang="en-US" sz="6600" b="1" dirty="0"/>
              <a:t> </a:t>
            </a:r>
            <a:r>
              <a:rPr lang="en-US" sz="6600" b="1" dirty="0" err="1"/>
              <a:t>dai</a:t>
            </a:r>
            <a:r>
              <a:rPr lang="en-US" sz="6600" b="1" dirty="0"/>
              <a:t> Pa-</a:t>
            </a:r>
            <a:r>
              <a:rPr lang="en-US" sz="6600" b="1" dirty="0" err="1"/>
              <a:t>cea</a:t>
            </a:r>
            <a:r>
              <a:rPr lang="en-US" sz="6600" b="1" dirty="0"/>
              <a:t> Ta!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81451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7478D9-2B72-4B94-B28A-438C940CE4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55181"/>
            <a:ext cx="11985673" cy="6326371"/>
          </a:xfrm>
          <a:blipFill dpi="0" rotWithShape="1">
            <a:blip r:embed="rId2">
              <a:alphaModFix amt="10000"/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ro-MD" sz="6000" b="1" dirty="0"/>
              <a:t>Pa-cea Ta, Pa-cea Ta,</a:t>
            </a:r>
          </a:p>
          <a:p>
            <a:r>
              <a:rPr lang="ro-MD" sz="6000" b="1" dirty="0"/>
              <a:t>mân-</a:t>
            </a:r>
            <a:r>
              <a:rPr lang="ro-MD" sz="6000" b="1" dirty="0" err="1"/>
              <a:t>gâ</a:t>
            </a:r>
            <a:r>
              <a:rPr lang="ro-MD" sz="6000" b="1" dirty="0"/>
              <a:t>-ie-re‑a-du-ce‑n via-ța mea</a:t>
            </a:r>
          </a:p>
          <a:p>
            <a:r>
              <a:rPr lang="ro-MD" sz="6000" b="1" dirty="0"/>
              <a:t>Pa-cea Ta, Pa-cea Ta, Doar Pa-cea Ta mă </a:t>
            </a:r>
            <a:r>
              <a:rPr lang="ro-MD" sz="6000" b="1" dirty="0" err="1"/>
              <a:t>poa</a:t>
            </a:r>
            <a:r>
              <a:rPr lang="ro-MD" sz="6000" b="1" dirty="0"/>
              <a:t>-te a-li-na.</a:t>
            </a:r>
            <a:endParaRPr lang="en-US" sz="6000" b="1" dirty="0"/>
          </a:p>
          <a:p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073413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7478D9-2B72-4B94-B28A-438C940CE4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1985673" cy="6857999"/>
          </a:xfrm>
          <a:blipFill dpi="0" rotWithShape="1">
            <a:blip r:embed="rId2">
              <a:alphaModFix amt="10000"/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en-US" sz="5400" b="1" dirty="0" err="1"/>
              <a:t>Doam</a:t>
            </a:r>
            <a:r>
              <a:rPr lang="en-US" sz="5400" b="1" dirty="0"/>
              <a:t>-ne </a:t>
            </a:r>
            <a:r>
              <a:rPr lang="en-US" sz="5400" b="1" dirty="0" err="1"/>
              <a:t>știu</a:t>
            </a:r>
            <a:r>
              <a:rPr lang="en-US" sz="5400" b="1" dirty="0"/>
              <a:t> </a:t>
            </a:r>
            <a:r>
              <a:rPr lang="en-US" sz="5400" b="1" dirty="0" err="1"/>
              <a:t>că</a:t>
            </a:r>
            <a:r>
              <a:rPr lang="en-US" sz="5400" b="1" dirty="0"/>
              <a:t> Tu nu </a:t>
            </a:r>
            <a:r>
              <a:rPr lang="en-US" sz="5400" b="1" dirty="0" err="1"/>
              <a:t>mă</a:t>
            </a:r>
            <a:r>
              <a:rPr lang="en-US" sz="5400" b="1" dirty="0"/>
              <a:t> </a:t>
            </a:r>
            <a:r>
              <a:rPr lang="en-US" sz="5400" b="1" dirty="0" err="1"/>
              <a:t>pă-ră-sești</a:t>
            </a:r>
            <a:r>
              <a:rPr lang="en-US" sz="5400" b="1" dirty="0"/>
              <a:t>.</a:t>
            </a:r>
          </a:p>
          <a:p>
            <a:r>
              <a:rPr lang="en-US" sz="5400" b="1" dirty="0" err="1"/>
              <a:t>Chiar</a:t>
            </a:r>
            <a:r>
              <a:rPr lang="en-US" sz="5400" b="1" dirty="0"/>
              <a:t> </a:t>
            </a:r>
            <a:r>
              <a:rPr lang="en-US" sz="5400" b="1" dirty="0" err="1"/>
              <a:t>când</a:t>
            </a:r>
            <a:r>
              <a:rPr lang="en-US" sz="5400" b="1" dirty="0"/>
              <a:t> am pro-</a:t>
            </a:r>
            <a:r>
              <a:rPr lang="en-US" sz="5400" b="1" dirty="0" err="1"/>
              <a:t>ble</a:t>
            </a:r>
            <a:r>
              <a:rPr lang="en-US" sz="5400" b="1" dirty="0"/>
              <a:t>-me, Tu, </a:t>
            </a:r>
            <a:r>
              <a:rPr lang="en-US" sz="5400" b="1" dirty="0" err="1"/>
              <a:t>lân-gă</a:t>
            </a:r>
            <a:r>
              <a:rPr lang="en-US" sz="5400" b="1" dirty="0"/>
              <a:t> mi-ne </a:t>
            </a:r>
            <a:r>
              <a:rPr lang="en-US" sz="5400" b="1" dirty="0" err="1"/>
              <a:t>ești</a:t>
            </a:r>
            <a:r>
              <a:rPr lang="en-US" sz="5400" b="1" dirty="0"/>
              <a:t>.</a:t>
            </a:r>
          </a:p>
          <a:p>
            <a:r>
              <a:rPr lang="en-US" sz="5400" b="1" dirty="0" err="1"/>
              <a:t>Știu</a:t>
            </a:r>
            <a:r>
              <a:rPr lang="en-US" sz="5400" b="1" dirty="0"/>
              <a:t> </a:t>
            </a:r>
            <a:r>
              <a:rPr lang="en-US" sz="5400" b="1" dirty="0" err="1"/>
              <a:t>că</a:t>
            </a:r>
            <a:r>
              <a:rPr lang="en-US" sz="5400" b="1" dirty="0"/>
              <a:t> </a:t>
            </a:r>
            <a:r>
              <a:rPr lang="en-US" sz="5400" b="1" dirty="0" err="1"/>
              <a:t>în</a:t>
            </a:r>
            <a:r>
              <a:rPr lang="en-US" sz="5400" b="1" dirty="0"/>
              <a:t> con-</a:t>
            </a:r>
            <a:r>
              <a:rPr lang="en-US" sz="5400" b="1" dirty="0" err="1"/>
              <a:t>trol</a:t>
            </a:r>
            <a:r>
              <a:rPr lang="en-US" sz="5400" b="1" dirty="0"/>
              <a:t> </a:t>
            </a:r>
            <a:r>
              <a:rPr lang="en-US" sz="5400" b="1" dirty="0" err="1"/>
              <a:t>ești</a:t>
            </a:r>
            <a:r>
              <a:rPr lang="en-US" sz="5400" b="1" dirty="0"/>
              <a:t> </a:t>
            </a:r>
            <a:r>
              <a:rPr lang="en-US" sz="5400" b="1" dirty="0" err="1"/>
              <a:t>și</a:t>
            </a:r>
            <a:r>
              <a:rPr lang="en-US" sz="5400" b="1" dirty="0"/>
              <a:t> nu sunt </a:t>
            </a:r>
            <a:r>
              <a:rPr lang="en-US" sz="5400" b="1" dirty="0" err="1"/>
              <a:t>te</a:t>
            </a:r>
            <a:r>
              <a:rPr lang="en-US" sz="5400" b="1" dirty="0"/>
              <a:t>-</a:t>
            </a:r>
            <a:r>
              <a:rPr lang="en-US" sz="5400" b="1" dirty="0" err="1"/>
              <a:t>mă</a:t>
            </a:r>
            <a:r>
              <a:rPr lang="en-US" sz="5400" b="1" dirty="0"/>
              <a:t>-tor</a:t>
            </a:r>
          </a:p>
          <a:p>
            <a:r>
              <a:rPr lang="en-US" sz="5400" b="1" dirty="0" err="1"/>
              <a:t>În-să</a:t>
            </a:r>
            <a:r>
              <a:rPr lang="en-US" sz="5400" b="1" dirty="0"/>
              <a:t> vin la  </a:t>
            </a:r>
            <a:r>
              <a:rPr lang="en-US" sz="5400" b="1" dirty="0" err="1"/>
              <a:t>Ti</a:t>
            </a:r>
            <a:r>
              <a:rPr lang="en-US" sz="5400" b="1" dirty="0"/>
              <a:t>-ne </a:t>
            </a:r>
            <a:r>
              <a:rPr lang="en-US" sz="5400" b="1" dirty="0" err="1"/>
              <a:t>și‑Ți</a:t>
            </a:r>
            <a:r>
              <a:rPr lang="en-US" sz="5400" b="1" dirty="0"/>
              <a:t> </a:t>
            </a:r>
            <a:r>
              <a:rPr lang="en-US" sz="5400" b="1" dirty="0" err="1"/>
              <a:t>cer</a:t>
            </a:r>
            <a:r>
              <a:rPr lang="en-US" sz="5400" b="1" dirty="0"/>
              <a:t> a-</a:t>
            </a:r>
            <a:r>
              <a:rPr lang="en-US" sz="5400" b="1" dirty="0" err="1"/>
              <a:t>ju</a:t>
            </a:r>
            <a:r>
              <a:rPr lang="en-US" sz="5400" b="1" dirty="0"/>
              <a:t>-tor.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944522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7478D9-2B72-4B94-B28A-438C940CE4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0"/>
            <a:ext cx="12192000" cy="6857999"/>
          </a:xfrm>
          <a:blipFill dpi="0" rotWithShape="1">
            <a:blip r:embed="rId2">
              <a:alphaModFix amt="10000"/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ro-MD" sz="6000" b="1" dirty="0"/>
              <a:t>Pa-cea Ta, Pa-cea Ta,</a:t>
            </a:r>
          </a:p>
          <a:p>
            <a:r>
              <a:rPr lang="ro-MD" sz="6000" b="1" dirty="0"/>
              <a:t>mân-</a:t>
            </a:r>
            <a:r>
              <a:rPr lang="ro-MD" sz="6000" b="1" dirty="0" err="1"/>
              <a:t>gâ</a:t>
            </a:r>
            <a:r>
              <a:rPr lang="ro-MD" sz="6000" b="1" dirty="0"/>
              <a:t>-ie-re‑a-du-ce‑n via-ța mea</a:t>
            </a:r>
          </a:p>
          <a:p>
            <a:r>
              <a:rPr lang="ro-MD" sz="6000" b="1" dirty="0"/>
              <a:t>Pa-cea Ta, Pa-cea Ta, Doar Pa-cea Ta mă </a:t>
            </a:r>
            <a:r>
              <a:rPr lang="ro-MD" sz="6000" b="1" dirty="0" err="1"/>
              <a:t>poa</a:t>
            </a:r>
            <a:r>
              <a:rPr lang="ro-MD" sz="6000" b="1" dirty="0"/>
              <a:t>-te a-li-na.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869498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7478D9-2B72-4B94-B28A-438C940CE4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1985673" cy="6857999"/>
          </a:xfrm>
          <a:blipFill dpi="0" rotWithShape="1">
            <a:blip r:embed="rId2">
              <a:alphaModFix amt="10000"/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en-US" sz="6600" b="1" dirty="0"/>
              <a:t>I-</a:t>
            </a:r>
            <a:r>
              <a:rPr lang="en-US" sz="6600" b="1" dirty="0" err="1"/>
              <a:t>ni</a:t>
            </a:r>
            <a:r>
              <a:rPr lang="en-US" sz="6600" b="1" dirty="0"/>
              <a:t>-ma </a:t>
            </a:r>
            <a:r>
              <a:rPr lang="en-US" sz="6600" b="1" dirty="0" err="1"/>
              <a:t>mea</a:t>
            </a:r>
            <a:r>
              <a:rPr lang="en-US" sz="6600" b="1" dirty="0"/>
              <a:t> a-re un </a:t>
            </a:r>
            <a:r>
              <a:rPr lang="en-US" sz="6600" b="1" dirty="0" err="1"/>
              <a:t>gol</a:t>
            </a:r>
            <a:r>
              <a:rPr lang="en-US" sz="6600" b="1" dirty="0"/>
              <a:t> </a:t>
            </a:r>
            <a:r>
              <a:rPr lang="en-US" sz="6600" b="1" dirty="0" err="1"/>
              <a:t>în</a:t>
            </a:r>
            <a:r>
              <a:rPr lang="en-US" sz="6600" b="1" dirty="0"/>
              <a:t> </a:t>
            </a:r>
            <a:r>
              <a:rPr lang="en-US" sz="6600" b="1" dirty="0" err="1"/>
              <a:t>ea</a:t>
            </a:r>
            <a:endParaRPr lang="en-US" sz="6600" b="1" dirty="0"/>
          </a:p>
          <a:p>
            <a:r>
              <a:rPr lang="en-US" sz="6600" b="1" dirty="0"/>
              <a:t>des-</a:t>
            </a:r>
            <a:r>
              <a:rPr lang="en-US" sz="6600" b="1" dirty="0" err="1"/>
              <a:t>păr</a:t>
            </a:r>
            <a:r>
              <a:rPr lang="en-US" sz="6600" b="1" dirty="0"/>
              <a:t>-</a:t>
            </a:r>
            <a:r>
              <a:rPr lang="en-US" sz="6600" b="1" dirty="0" err="1"/>
              <a:t>ți</a:t>
            </a:r>
            <a:r>
              <a:rPr lang="en-US" sz="6600" b="1" dirty="0"/>
              <a:t>-rea </a:t>
            </a:r>
            <a:r>
              <a:rPr lang="en-US" sz="6600" b="1" dirty="0" err="1"/>
              <a:t>doa</a:t>
            </a:r>
            <a:r>
              <a:rPr lang="en-US" sz="6600" b="1" dirty="0"/>
              <a:t>-re, </a:t>
            </a:r>
            <a:r>
              <a:rPr lang="en-US" sz="6600" b="1" dirty="0" err="1"/>
              <a:t>și</a:t>
            </a:r>
            <a:r>
              <a:rPr lang="en-US" sz="6600" b="1" dirty="0"/>
              <a:t> </a:t>
            </a:r>
            <a:r>
              <a:rPr lang="en-US" sz="6600" b="1" dirty="0" err="1"/>
              <a:t>simt</a:t>
            </a:r>
            <a:r>
              <a:rPr lang="en-US" sz="6600" b="1" dirty="0"/>
              <a:t> </a:t>
            </a:r>
            <a:r>
              <a:rPr lang="en-US" sz="6600" b="1" dirty="0" err="1"/>
              <a:t>că</a:t>
            </a:r>
            <a:r>
              <a:rPr lang="en-US" sz="6600" b="1" dirty="0"/>
              <a:t> es-</a:t>
            </a:r>
            <a:r>
              <a:rPr lang="en-US" sz="6600" b="1" dirty="0" err="1"/>
              <a:t>te</a:t>
            </a:r>
            <a:r>
              <a:rPr lang="en-US" sz="6600" b="1" dirty="0"/>
              <a:t> </a:t>
            </a:r>
            <a:r>
              <a:rPr lang="en-US" sz="6600" b="1" dirty="0" err="1"/>
              <a:t>grea</a:t>
            </a:r>
            <a:r>
              <a:rPr lang="en-US" sz="6600" b="1" dirty="0"/>
              <a:t>. </a:t>
            </a:r>
          </a:p>
          <a:p>
            <a:r>
              <a:rPr lang="en-US" sz="6600" b="1" dirty="0"/>
              <a:t>Tu a </a:t>
            </a:r>
            <a:r>
              <a:rPr lang="en-US" sz="6600" b="1" dirty="0" err="1"/>
              <a:t>mea</a:t>
            </a:r>
            <a:r>
              <a:rPr lang="en-US" sz="6600" b="1" dirty="0"/>
              <a:t> du-re-re de-</a:t>
            </a:r>
            <a:r>
              <a:rPr lang="en-US" sz="6600" b="1" dirty="0" err="1"/>
              <a:t>plin</a:t>
            </a:r>
            <a:r>
              <a:rPr lang="en-US" sz="6600" b="1" dirty="0"/>
              <a:t> o </a:t>
            </a:r>
            <a:r>
              <a:rPr lang="en-US" sz="6600" b="1" dirty="0" err="1"/>
              <a:t>în-țe-legi</a:t>
            </a:r>
            <a:r>
              <a:rPr lang="en-US" sz="6600" b="1" dirty="0"/>
              <a:t> Ra-</a:t>
            </a:r>
            <a:r>
              <a:rPr lang="en-US" sz="6600" b="1" dirty="0" err="1"/>
              <a:t>na</a:t>
            </a:r>
            <a:r>
              <a:rPr lang="en-US" sz="6600" b="1" dirty="0"/>
              <a:t> </a:t>
            </a:r>
            <a:r>
              <a:rPr lang="en-US" sz="6600" b="1" dirty="0" err="1"/>
              <a:t>mea</a:t>
            </a:r>
            <a:r>
              <a:rPr lang="en-US" sz="6600" b="1" dirty="0"/>
              <a:t> I-</a:t>
            </a:r>
            <a:r>
              <a:rPr lang="en-US" sz="6600" b="1" dirty="0" err="1"/>
              <a:t>su</a:t>
            </a:r>
            <a:r>
              <a:rPr lang="en-US" sz="6600" b="1" dirty="0"/>
              <a:t>-se </a:t>
            </a:r>
            <a:r>
              <a:rPr lang="en-US" sz="6600" b="1" dirty="0" err="1"/>
              <a:t>Te</a:t>
            </a:r>
            <a:r>
              <a:rPr lang="en-US" sz="6600" b="1" dirty="0"/>
              <a:t> rog </a:t>
            </a:r>
            <a:r>
              <a:rPr lang="en-US" sz="6600" b="1" dirty="0" err="1"/>
              <a:t>să</a:t>
            </a:r>
            <a:r>
              <a:rPr lang="en-US" sz="6600" b="1" dirty="0"/>
              <a:t> o </a:t>
            </a:r>
            <a:r>
              <a:rPr lang="en-US" sz="6600" b="1" dirty="0" err="1"/>
              <a:t>legi</a:t>
            </a:r>
            <a:r>
              <a:rPr lang="en-US" sz="6600" b="1" dirty="0"/>
              <a:t>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30106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7478D9-2B72-4B94-B28A-438C940CE4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1985673" cy="6857999"/>
          </a:xfrm>
          <a:blipFill dpi="0" rotWithShape="1">
            <a:blip r:embed="rId2">
              <a:alphaModFix amt="10000"/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ro-MD" sz="6000" b="1" dirty="0"/>
              <a:t>Pa-cea Ta, Pa-cea Ta,</a:t>
            </a:r>
          </a:p>
          <a:p>
            <a:r>
              <a:rPr lang="ro-MD" sz="6000" b="1" dirty="0"/>
              <a:t>mân-</a:t>
            </a:r>
            <a:r>
              <a:rPr lang="ro-MD" sz="6000" b="1" dirty="0" err="1"/>
              <a:t>gâ</a:t>
            </a:r>
            <a:r>
              <a:rPr lang="ro-MD" sz="6000" b="1" dirty="0"/>
              <a:t>-ie-re‑a-du-ce‑n via-ța mea</a:t>
            </a:r>
          </a:p>
          <a:p>
            <a:r>
              <a:rPr lang="ro-MD" sz="6000" b="1" dirty="0"/>
              <a:t>Pa-cea Ta, Pa-cea Ta, Doar Pa-cea Ta mă </a:t>
            </a:r>
            <a:r>
              <a:rPr lang="ro-MD" sz="6000" b="1" dirty="0" err="1"/>
              <a:t>poa</a:t>
            </a:r>
            <a:r>
              <a:rPr lang="ro-MD" sz="6000" b="1" dirty="0"/>
              <a:t>-te a-li-na.</a:t>
            </a:r>
            <a:endParaRPr lang="en-US" sz="6000" b="1" dirty="0"/>
          </a:p>
          <a:p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384416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242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Marinela Buzas</cp:lastModifiedBy>
  <cp:revision>13</cp:revision>
  <dcterms:created xsi:type="dcterms:W3CDTF">2018-09-08T03:55:32Z</dcterms:created>
  <dcterms:modified xsi:type="dcterms:W3CDTF">2019-04-14T23:44:24Z</dcterms:modified>
</cp:coreProperties>
</file>