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36" d="100"/>
          <a:sy n="36" d="100"/>
        </p:scale>
        <p:origin x="4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9E21-04D7-4317-B267-AE4402423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53784-6A41-417F-BD95-560F2BC39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06B80-AD76-4671-946B-1534C8D6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AE187-8BEF-447A-9179-7582FB89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4E0F9-1A6F-48B7-A94C-79055ACA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4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BFDF-F3E4-46FA-897E-D135C294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3B573-D10C-4E48-B4B5-E582EB09F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C3547-096B-427D-BB89-66A11E32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F2A20-0AD6-4806-B8E3-9B13DF7B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E60FD-DAF4-49B6-A04C-DE91E93AA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81705A-5C5D-4EA3-9FF7-C7463BA7C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D2DDA-E9EC-4203-B5F1-CEC3A454C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F340B-8D54-49BB-A7A3-1504F816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104DC-312C-4371-B0C0-B7E1EF953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B6926-715A-4611-8EDD-96F175D5F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5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144E-35A0-40F3-848C-1D64E45B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0D1F8-FE30-430D-B782-4C2037CFB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AA21E-8828-4F52-A188-32867764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5D343-0EBD-4700-9482-F2DE5B4BC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04D2E-A23E-4DC2-B839-281B1A90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5B7D8-8B68-4AA0-8D31-2D5C8FEB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6ED96-6F21-474F-BE26-4D8568DE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1ACFD-5847-4E75-AC1B-EF1FB86E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32860-C5AE-4689-8DE5-F6B4C1A8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879A4-73AD-48CD-A4D1-EEDF39F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2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6DFA-FC5A-4EB8-BB58-95E09394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AB165-5381-43D7-9653-BF936DF49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8EB35-3BCD-4707-B824-D5BEAE842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79452-ED0D-4674-9503-4DC2222B0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20FEA-701F-4C3F-BECC-CE5067B34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1BDA7-8973-4CC8-B2CD-15398CAF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3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D0305-79D3-46B0-9999-9A1DC820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03C99-124D-4548-992F-FB784C2BA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D31A3-FAEF-4ED7-8BDB-6ADB8B683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85F30-3BC1-454B-86B0-A46334D9F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CE5E7-EB48-4A63-B54A-A5BC8AC9E8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8C83F-B121-4305-977A-064EFB7E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A34C1F-8863-4D89-824D-F2E60BA5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BDBF35-36E3-4B14-AD46-82C79A1C8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25BE8-F7D8-4DB4-8503-4071D727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DB091-46C6-4DFA-8C0D-230552CFE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9E25A-A37C-436E-9F9F-6A80730B0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2C91C-92A6-42BA-8965-6CEA32DF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EC902A-823F-4EA6-8CB8-772659CD4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9D246-BEEA-466C-940F-A27656C3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D62BB-2D6B-4049-A608-12EB2E52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2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0195-9E8F-4692-8D3B-642722544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6AD5-E42D-451C-9FA0-7043CC81A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F4ED9-69E6-4C62-A4EC-641018E42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2BEB0-339A-4F48-9964-95383178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9691D-5645-4994-97DD-22B6AC99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EEE48-B0F2-4D96-86EE-65B3B633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147C-1A70-45BC-BB64-EE9005911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1C0DF1-F9C5-4107-97BC-88C33355A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815519-4EE0-487E-9F0C-ED3C1EFBB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B6491-1E2C-4D8C-BD80-B9886EEC0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770C1-37F8-4F5B-91FB-FFF2C5DA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33F3B-BF57-4C4A-AAC7-33FEE7233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0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CF5555-824D-41B5-8BF3-7F17D4E9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3B0B4-E5B0-4209-BC1D-2F5330C9A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6405C-679F-4A62-9204-C5A1D2587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B2CD2-FD1E-4F0F-844C-74C326AD411D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99931-8FC7-415D-89B1-BF40BF64B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D56E1-D353-43E0-9DB8-0CC66E3DA7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73FD3-F174-451E-A72A-D11C19245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6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ECA463-C871-4426-8D00-51D33608F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9938"/>
            <a:ext cx="9144000" cy="5064370"/>
          </a:xfrm>
        </p:spPr>
        <p:txBody>
          <a:bodyPr>
            <a:normAutofit fontScale="55000" lnSpcReduction="20000"/>
          </a:bodyPr>
          <a:lstStyle/>
          <a:p>
            <a:r>
              <a:rPr lang="en-US" sz="8000" b="1" dirty="0"/>
              <a:t>Sing to the Lord, Sing to the Lord</a:t>
            </a:r>
          </a:p>
          <a:p>
            <a:r>
              <a:rPr lang="en-US" sz="8000" b="1" dirty="0"/>
              <a:t>Because He’s our God </a:t>
            </a:r>
          </a:p>
          <a:p>
            <a:r>
              <a:rPr lang="en-US" sz="8000" b="1" dirty="0"/>
              <a:t>Sing to the King Sing to the King</a:t>
            </a:r>
          </a:p>
          <a:p>
            <a:r>
              <a:rPr lang="en-US" sz="8000" b="1" dirty="0"/>
              <a:t>Because He our God </a:t>
            </a:r>
          </a:p>
          <a:p>
            <a:r>
              <a:rPr lang="en-US" sz="8000" b="1" dirty="0"/>
              <a:t>Praising is beautiful when we sing for Him</a:t>
            </a:r>
          </a:p>
          <a:p>
            <a:r>
              <a:rPr lang="en-US" sz="8000" b="1" dirty="0"/>
              <a:t>Praising is beautiful when we sing for the King of Kings. </a:t>
            </a:r>
          </a:p>
          <a:p>
            <a:pPr algn="l"/>
            <a:r>
              <a:rPr lang="en-US" sz="6900" dirty="0"/>
              <a:t> 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673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7ECA463-C871-4426-8D00-51D33608F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1" y="679938"/>
            <a:ext cx="9872870" cy="506437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Bring Him your life and all you have</a:t>
            </a:r>
          </a:p>
          <a:p>
            <a:r>
              <a:rPr lang="en-US" sz="4800" b="1" dirty="0"/>
              <a:t>He will take care of you</a:t>
            </a:r>
          </a:p>
          <a:p>
            <a:r>
              <a:rPr lang="en-US" sz="4800" b="1" dirty="0"/>
              <a:t>Give Him control over your life</a:t>
            </a:r>
          </a:p>
          <a:p>
            <a:r>
              <a:rPr lang="en-US" sz="4800" b="1" dirty="0"/>
              <a:t>He will take care of you</a:t>
            </a:r>
          </a:p>
          <a:p>
            <a:r>
              <a:rPr lang="en-US" sz="4800" b="1" dirty="0"/>
              <a:t>Trust in Lord Jesus it's what you need to do</a:t>
            </a:r>
          </a:p>
          <a:p>
            <a:r>
              <a:rPr lang="en-US" sz="4800" b="1" dirty="0"/>
              <a:t>Trust in Lord Jesus and /He will take care </a:t>
            </a:r>
            <a:r>
              <a:rPr lang="en-US" sz="4800" b="1"/>
              <a:t>of you/x3 </a:t>
            </a:r>
            <a:endParaRPr lang="en-US" sz="4800" b="1" dirty="0"/>
          </a:p>
          <a:p>
            <a:pPr algn="l"/>
            <a:r>
              <a:rPr lang="en-US" sz="4000" b="1" dirty="0"/>
              <a:t> 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949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3B27-8666-42B9-967C-E222C230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1954"/>
            <a:ext cx="10515600" cy="5489575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/>
              <a:t>Thank the Lord for everything,</a:t>
            </a:r>
          </a:p>
          <a:p>
            <a:pPr marL="0" indent="0">
              <a:buNone/>
            </a:pPr>
            <a:r>
              <a:rPr lang="en-US" sz="4400" b="1" dirty="0"/>
              <a:t>Have a thankful heart,</a:t>
            </a:r>
          </a:p>
          <a:p>
            <a:pPr marL="0" indent="0">
              <a:buNone/>
            </a:pPr>
            <a:r>
              <a:rPr lang="en-US" sz="4400" b="1" dirty="0"/>
              <a:t>Rejoice in him, and be glad, </a:t>
            </a:r>
          </a:p>
          <a:p>
            <a:pPr marL="0" indent="0">
              <a:buNone/>
            </a:pPr>
            <a:r>
              <a:rPr lang="en-US" sz="4400" b="1" dirty="0"/>
              <a:t>Have a thankful heart. </a:t>
            </a:r>
          </a:p>
          <a:p>
            <a:pPr marL="0" indent="0">
              <a:buNone/>
            </a:pPr>
            <a:r>
              <a:rPr lang="en-US" sz="4400" b="1" dirty="0"/>
              <a:t>Thank you Lord Jesus for all you do for us</a:t>
            </a:r>
          </a:p>
          <a:p>
            <a:pPr marL="0" indent="0">
              <a:buNone/>
            </a:pPr>
            <a:r>
              <a:rPr lang="en-US" sz="4400" b="1" dirty="0"/>
              <a:t>Thank you Lord Jesus you will never leave us</a:t>
            </a:r>
            <a:r>
              <a:rPr lang="en-US" sz="4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7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3B27-8666-42B9-967C-E222C230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4212"/>
            <a:ext cx="10515600" cy="5489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Sing to the Lord, Bring Him your life</a:t>
            </a:r>
          </a:p>
          <a:p>
            <a:pPr marL="0" indent="0">
              <a:buNone/>
            </a:pPr>
            <a:r>
              <a:rPr lang="en-US" sz="4400" b="1" dirty="0"/>
              <a:t>He will take care of you</a:t>
            </a:r>
          </a:p>
          <a:p>
            <a:pPr marL="0" indent="0">
              <a:buNone/>
            </a:pPr>
            <a:r>
              <a:rPr lang="en-US" sz="4400" b="1" dirty="0"/>
              <a:t>Sing to the King, Give Him control</a:t>
            </a:r>
          </a:p>
          <a:p>
            <a:pPr marL="0" indent="0">
              <a:buNone/>
            </a:pPr>
            <a:r>
              <a:rPr lang="en-US" sz="4400" b="1" dirty="0"/>
              <a:t>Have a thankful heart. </a:t>
            </a:r>
          </a:p>
          <a:p>
            <a:pPr marL="0" indent="0">
              <a:buNone/>
            </a:pPr>
            <a:r>
              <a:rPr lang="en-US" sz="4400" b="1" dirty="0"/>
              <a:t>Thank you Lord Jesus for all you do for us</a:t>
            </a:r>
          </a:p>
          <a:p>
            <a:pPr marL="0" indent="0">
              <a:buNone/>
            </a:pPr>
            <a:r>
              <a:rPr lang="en-US" sz="4400" b="1" dirty="0"/>
              <a:t>	Thank you Lord Jesus</a:t>
            </a:r>
          </a:p>
          <a:p>
            <a:pPr marL="0" indent="0">
              <a:buNone/>
            </a:pPr>
            <a:r>
              <a:rPr lang="en-US" sz="4400" b="1" dirty="0"/>
              <a:t> You will never leave us x3</a:t>
            </a:r>
          </a:p>
          <a:p>
            <a:pPr marL="0" indent="0">
              <a:buNone/>
            </a:pPr>
            <a:endParaRPr lang="en-US" sz="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3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6204</TotalTime>
  <Words>191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Marinela Buzas</cp:lastModifiedBy>
  <cp:revision>5</cp:revision>
  <dcterms:created xsi:type="dcterms:W3CDTF">2018-09-09T22:29:03Z</dcterms:created>
  <dcterms:modified xsi:type="dcterms:W3CDTF">2021-01-22T21:27:40Z</dcterms:modified>
</cp:coreProperties>
</file>