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5" r:id="rId5"/>
    <p:sldId id="272" r:id="rId6"/>
    <p:sldId id="266" r:id="rId7"/>
    <p:sldId id="273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6B9CF-7014-42AC-ABA7-2F42A13627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E2A96C-26A6-45A4-8536-BA23E0652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A8F5D-9729-4CF9-8FF1-A9AA9F939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120E8-DB50-404C-A301-684245EF5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F6DDF-1788-432F-B475-39A4BA78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4009A-9D2D-48F8-B1CA-B956872B9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7435B6-208B-4B08-840A-80458B612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082A0-A8AC-4ABB-AF58-0E950F25F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1C17B-B870-4D49-832E-04101E4BC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35A3B-F05E-4131-AFC8-DCFBF99C4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10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204C1-3F51-457A-9B49-5EE654E753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404712-4F92-4319-A5EA-520932AB9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005AA-4FB8-422B-8A64-C28DF656F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AF90B-DF09-46EF-8C82-1E6B9D9C5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3A574-3D14-4362-BF43-DC2E19428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6CA32-51CE-4704-9377-F237E888B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CA7D3-2595-4C49-B837-0D4BB73A7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81744-9C1D-45D6-9F39-6FD3E6EB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33F94-704D-4C45-8512-9BC5730E6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B5E2B-1896-49F3-B5FA-F943699B1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1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8A1D-5751-41EE-AA35-56DD14CA4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F4D2D-C5AD-49FF-888E-458B4FB0E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0CE6A-4514-478F-AB31-7C8009A3F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AB875-DFBD-444C-90E1-47B63519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840DC-A239-4A3D-AC07-32692D4C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5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7398A-DBF8-4211-A027-C31E88705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E83E6-11C6-4732-9E86-30E9C4B0B8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786DB-78B9-46BB-A7BF-0D29F4839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B7A82-0694-431B-83F7-2B8D72C8A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ED7F8-1FE3-42D7-B834-3AEE0417C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B4BCE-27BF-47D8-98F2-133014D7B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2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16C6F-0F7C-4438-B873-5FDC4AC59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EDCAA-BA6B-41A3-BCCA-890506D48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311ACF-F91C-45D7-9979-6E3726777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556BE-057E-4B20-B580-CBCEA4E60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D3100C-54AE-43B5-AFC9-9C576D5125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1337A-E617-4BE9-9AA5-48D853020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B01660-20F1-4375-A26D-2763AE7A5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BFE857-0AEB-488C-86A4-A6DD69FE9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3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5C9EB-146F-4935-A38A-253573A1D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776158-64CE-43A1-9CF3-9E62DF6E3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BF87A-E419-4D29-A21B-7548B97C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1E83E5-7CE8-4B50-922F-31DF39BF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8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A83FAF-B1F0-4EBD-B280-DBBF32C7F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A99504-72A0-4948-AAE8-BBFA724D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9AD9A-CA5B-408B-9F86-4CDD05A65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2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57FB-EEF5-48A8-8735-642EC4BAB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8E85C-6768-4A73-B194-21D5C643A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D4A123-5050-4E58-B0B6-FC6F44AC3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E6F95-0F84-4B4B-AAAF-64EDB8875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5720C-0DA3-4CCF-9D63-64BE59A0B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8FE54-710C-4137-8B82-FAE50C5EA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59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1AEB2-6001-47C4-941A-01BBAF476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F98F7-FF48-40CD-9D57-2B2A789DF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F4FD26-E719-49EC-989B-AB4ED2E30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FFC0F-36E1-438F-8C2B-D58600040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E9087B-B34A-4457-B30A-A73DDC7F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CA85B0-89E8-4F81-A368-A9B87E8E1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6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7E00ED-C975-4710-AA58-0000829C2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CBA40-1E59-46FD-9854-8CBF031F8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3ACA-5DA2-4B96-AEFA-1BB697B22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3AC3C-6958-4633-BB6D-A2ED32A79263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E28C6-A7B7-4A13-B10E-0B29897EDE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2CB18-9AD3-4791-A09A-8770A62EE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4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-169981"/>
            <a:ext cx="11985673" cy="6858000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 fontScale="32500" lnSpcReduction="20000"/>
          </a:bodyPr>
          <a:lstStyle/>
          <a:p>
            <a:endParaRPr lang="it-IT" sz="6000" b="1" i="1" u="sng" dirty="0">
              <a:solidFill>
                <a:srgbClr val="26282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6000" b="1" i="1" u="sng" dirty="0">
              <a:solidFill>
                <a:srgbClr val="26282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2300" b="1" i="1" u="sng" dirty="0">
                <a:latin typeface="Arial Black" panose="020B0A04020102020204" pitchFamily="34" charset="0"/>
                <a:cs typeface="Arial" panose="020B0604020202020204" pitchFamily="34" charset="0"/>
              </a:rPr>
              <a:t> Cea mai de preț comoară</a:t>
            </a:r>
          </a:p>
          <a:p>
            <a:endParaRPr lang="en-US" sz="12300" b="1" i="1" u="sng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105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“</a:t>
            </a:r>
            <a:r>
              <a:rPr lang="ro-MD" sz="10500" b="1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Împărăţia</a:t>
            </a:r>
            <a:r>
              <a:rPr lang="ro-MD" sz="105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cerurilor se mai aseamănă cu o comoară ascunsă într-o </a:t>
            </a:r>
            <a:r>
              <a:rPr lang="ro-MD" sz="10500" b="1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ţarină</a:t>
            </a:r>
            <a:r>
              <a:rPr lang="ro-MD" sz="105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. Omul care o </a:t>
            </a:r>
            <a:r>
              <a:rPr lang="ro-MD" sz="10500" b="1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găseşte</a:t>
            </a:r>
            <a:r>
              <a:rPr lang="ro-MD" sz="105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o ascunde </a:t>
            </a:r>
            <a:r>
              <a:rPr lang="ro-MD" sz="10500" b="1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şi</a:t>
            </a:r>
            <a:r>
              <a:rPr lang="ro-MD" sz="105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, de bucuria ei, se duce </a:t>
            </a:r>
            <a:r>
              <a:rPr lang="ro-MD" sz="10500" b="1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şi</a:t>
            </a:r>
            <a:r>
              <a:rPr lang="ro-MD" sz="105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vinde tot ce are </a:t>
            </a:r>
            <a:r>
              <a:rPr lang="ro-MD" sz="10500" b="1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şi</a:t>
            </a:r>
            <a:r>
              <a:rPr lang="ro-MD" sz="105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cumpără </a:t>
            </a:r>
            <a:r>
              <a:rPr lang="ro-MD" sz="10500" b="1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ţarina</a:t>
            </a:r>
            <a:r>
              <a:rPr lang="ro-MD" sz="105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aceea.</a:t>
            </a:r>
            <a:r>
              <a:rPr lang="en-US" sz="105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” (</a:t>
            </a:r>
            <a:r>
              <a:rPr lang="en-US" sz="10500" b="1" dirty="0" err="1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Matei</a:t>
            </a:r>
            <a:r>
              <a:rPr lang="en-US" sz="10500" b="1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13:44)</a:t>
            </a:r>
            <a:endParaRPr lang="ro-MD" sz="10500" b="1" dirty="0">
              <a:solidFill>
                <a:srgbClr val="26282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endParaRPr lang="en-US" sz="6200" b="1" dirty="0">
              <a:solidFill>
                <a:srgbClr val="26282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Arr. Adrian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Stoi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Text/Mel: Marinela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Buza</a:t>
            </a:r>
            <a:r>
              <a:rPr lang="ro-MD" sz="4000" b="1" dirty="0"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</a:p>
        </p:txBody>
      </p:sp>
    </p:spTree>
    <p:extLst>
      <p:ext uri="{BB962C8B-B14F-4D97-AF65-F5344CB8AC3E}">
        <p14:creationId xmlns:p14="http://schemas.microsoft.com/office/powerpoint/2010/main" val="1722890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1.Tu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ești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preț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comoară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Iubirea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înconjoară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mereu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</a:t>
            </a:r>
          </a:p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veci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lăuda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837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ro-MD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O,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Doamne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Vino Tu,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atinge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‑n mine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poți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stinge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Căci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doresc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fiu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curat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sfânt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rău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pe-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pământ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MD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451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0"/>
            <a:ext cx="12192000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Tu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ești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mea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Sfântă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Cetate</a:t>
            </a:r>
            <a:endParaRPr lang="fr-FR" sz="6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Când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vântul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încercării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bate</a:t>
            </a:r>
            <a:endParaRPr lang="fr-FR" sz="6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Mă‑ncred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Tine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Domnul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Meu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păzești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gândul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rău</a:t>
            </a:r>
            <a:r>
              <a:rPr lang="fr-FR" sz="6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69498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ro-MD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O,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Doamne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Vino Tu,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atinge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‑n mine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poți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stinge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Căci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doresc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fiu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curat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sfânt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rău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pe-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pământ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MD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144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en-US" sz="6600" b="1" dirty="0"/>
          </a:p>
          <a:p>
            <a:r>
              <a:rPr lang="ro-MD" sz="6600" b="1" dirty="0"/>
              <a:t>3.</a:t>
            </a:r>
            <a:r>
              <a:rPr lang="en-US" sz="6600" b="1" dirty="0"/>
              <a:t> Tu nu </a:t>
            </a:r>
            <a:r>
              <a:rPr lang="en-US" sz="6600" b="1" dirty="0" err="1"/>
              <a:t>pleci</a:t>
            </a:r>
            <a:r>
              <a:rPr lang="en-US" sz="6600" b="1" dirty="0"/>
              <a:t> </a:t>
            </a:r>
            <a:r>
              <a:rPr lang="en-US" sz="6600" b="1" dirty="0" err="1"/>
              <a:t>Doamne</a:t>
            </a:r>
            <a:r>
              <a:rPr lang="en-US" sz="6600" b="1" dirty="0"/>
              <a:t> de la mine</a:t>
            </a:r>
          </a:p>
          <a:p>
            <a:r>
              <a:rPr lang="en-US" sz="6600" b="1" dirty="0"/>
              <a:t>Eu nu pot </a:t>
            </a:r>
            <a:r>
              <a:rPr lang="en-US" sz="6600" b="1" dirty="0" err="1"/>
              <a:t>Doamne</a:t>
            </a:r>
            <a:r>
              <a:rPr lang="en-US" sz="6600" b="1" dirty="0"/>
              <a:t> </a:t>
            </a:r>
            <a:r>
              <a:rPr lang="en-US" sz="6600" b="1" dirty="0" err="1"/>
              <a:t>fără</a:t>
            </a:r>
            <a:r>
              <a:rPr lang="en-US" sz="6600" b="1" dirty="0"/>
              <a:t> Tine</a:t>
            </a:r>
          </a:p>
          <a:p>
            <a:r>
              <a:rPr lang="en-US" sz="6600" b="1" dirty="0" err="1"/>
              <a:t>Când</a:t>
            </a:r>
            <a:r>
              <a:rPr lang="en-US" sz="6600" b="1" dirty="0"/>
              <a:t> Tu </a:t>
            </a:r>
            <a:r>
              <a:rPr lang="en-US" sz="6600" b="1" dirty="0" err="1"/>
              <a:t>mă</a:t>
            </a:r>
            <a:r>
              <a:rPr lang="en-US" sz="6600" b="1" dirty="0"/>
              <a:t> </a:t>
            </a:r>
            <a:r>
              <a:rPr lang="en-US" sz="6600" b="1" dirty="0" err="1"/>
              <a:t>ții</a:t>
            </a:r>
            <a:r>
              <a:rPr lang="en-US" sz="6600" b="1" dirty="0"/>
              <a:t> </a:t>
            </a:r>
            <a:r>
              <a:rPr lang="en-US" sz="6600" b="1" dirty="0" err="1"/>
              <a:t>în</a:t>
            </a:r>
            <a:r>
              <a:rPr lang="en-US" sz="6600" b="1" dirty="0"/>
              <a:t> </a:t>
            </a:r>
            <a:r>
              <a:rPr lang="en-US" sz="6600" b="1" dirty="0" err="1"/>
              <a:t>mâna</a:t>
            </a:r>
            <a:r>
              <a:rPr lang="en-US" sz="6600" b="1" dirty="0"/>
              <a:t> Ta</a:t>
            </a:r>
          </a:p>
          <a:p>
            <a:r>
              <a:rPr lang="en-US" sz="6600" b="1" dirty="0" err="1"/>
              <a:t>Ușoară</a:t>
            </a:r>
            <a:r>
              <a:rPr lang="en-US" sz="6600" b="1" dirty="0"/>
              <a:t> </a:t>
            </a:r>
            <a:r>
              <a:rPr lang="en-US" sz="6600" b="1" dirty="0" err="1"/>
              <a:t>este</a:t>
            </a:r>
            <a:r>
              <a:rPr lang="en-US" sz="6600" b="1" dirty="0"/>
              <a:t> </a:t>
            </a:r>
            <a:r>
              <a:rPr lang="en-US" sz="6600" b="1" dirty="0" err="1"/>
              <a:t>crucea</a:t>
            </a:r>
            <a:r>
              <a:rPr lang="en-US" sz="6600" b="1" dirty="0"/>
              <a:t> </a:t>
            </a:r>
            <a:r>
              <a:rPr lang="en-US" sz="6600" b="1" dirty="0" err="1"/>
              <a:t>mea</a:t>
            </a:r>
            <a:r>
              <a:rPr lang="en-US" sz="6600" b="1" dirty="0"/>
              <a:t>.</a:t>
            </a:r>
            <a:endParaRPr lang="ro-MD" sz="6600" b="1" dirty="0"/>
          </a:p>
        </p:txBody>
      </p:sp>
    </p:spTree>
    <p:extLst>
      <p:ext uri="{BB962C8B-B14F-4D97-AF65-F5344CB8AC3E}">
        <p14:creationId xmlns:p14="http://schemas.microsoft.com/office/powerpoint/2010/main" val="1125090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ro-MD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O,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Doamne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Vino Tu,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atinge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Setea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‑n mine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poți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stinge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Căci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doresc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fiu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curat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sfânt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uit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rău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pe-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pământ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MD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931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ro-MD" sz="5400" b="1" dirty="0"/>
          </a:p>
        </p:txBody>
      </p:sp>
    </p:spTree>
    <p:extLst>
      <p:ext uri="{BB962C8B-B14F-4D97-AF65-F5344CB8AC3E}">
        <p14:creationId xmlns:p14="http://schemas.microsoft.com/office/powerpoint/2010/main" val="190225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237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Marinela Buzas</cp:lastModifiedBy>
  <cp:revision>36</cp:revision>
  <dcterms:created xsi:type="dcterms:W3CDTF">2018-09-08T03:55:32Z</dcterms:created>
  <dcterms:modified xsi:type="dcterms:W3CDTF">2020-03-09T23:33:00Z</dcterms:modified>
</cp:coreProperties>
</file>