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8" r:id="rId4"/>
    <p:sldId id="258" r:id="rId5"/>
    <p:sldId id="269" r:id="rId6"/>
    <p:sldId id="267" r:id="rId7"/>
    <p:sldId id="270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B9CF-7014-42AC-ABA7-2F42A1362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2A96C-26A6-45A4-8536-BA23E0652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A8F5D-9729-4CF9-8FF1-A9AA9F93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20E8-DB50-404C-A301-684245EF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F6DDF-1788-432F-B475-39A4BA78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09A-9D2D-48F8-B1CA-B956872B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435B6-208B-4B08-840A-80458B612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082A0-A8AC-4ABB-AF58-0E950F25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1C17B-B870-4D49-832E-04101E4B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5A3B-F05E-4131-AFC8-DCFBF99C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204C1-3F51-457A-9B49-5EE654E75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04712-4F92-4319-A5EA-520932AB9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05AA-4FB8-422B-8A64-C28DF656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F90B-DF09-46EF-8C82-1E6B9D9C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3A574-3D14-4362-BF43-DC2E1942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CA32-51CE-4704-9377-F237E888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CA7D3-2595-4C49-B837-0D4BB73A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81744-9C1D-45D6-9F39-6FD3E6EB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33F94-704D-4C45-8512-9BC5730E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5E2B-1896-49F3-B5FA-F943699B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8A1D-5751-41EE-AA35-56DD14CA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4D2D-C5AD-49FF-888E-458B4FB0E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0CE6A-4514-478F-AB31-7C8009A3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AB875-DFBD-444C-90E1-47B63519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840DC-A239-4A3D-AC07-32692D4C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398A-DBF8-4211-A027-C31E8870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E83E6-11C6-4732-9E86-30E9C4B0B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786DB-78B9-46BB-A7BF-0D29F4839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B7A82-0694-431B-83F7-2B8D72C8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ED7F8-1FE3-42D7-B834-3AEE0417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B4BCE-27BF-47D8-98F2-133014D7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6C6F-0F7C-4438-B873-5FDC4AC59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EDCAA-BA6B-41A3-BCCA-890506D48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11ACF-F91C-45D7-9979-6E3726777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556BE-057E-4B20-B580-CBCEA4E60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3100C-54AE-43B5-AFC9-9C576D512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1337A-E617-4BE9-9AA5-48D85302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01660-20F1-4375-A26D-2763AE7A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FE857-0AEB-488C-86A4-A6DD69FE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C9EB-146F-4935-A38A-253573A1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76158-64CE-43A1-9CF3-9E62DF6E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BF87A-E419-4D29-A21B-7548B97C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E83E5-7CE8-4B50-922F-31DF39BF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83FAF-B1F0-4EBD-B280-DBBF32C7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99504-72A0-4948-AAE8-BBFA724D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9AD9A-CA5B-408B-9F86-4CDD05A6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57FB-EEF5-48A8-8735-642EC4BA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8E85C-6768-4A73-B194-21D5C643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4A123-5050-4E58-B0B6-FC6F44AC3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E6F95-0F84-4B4B-AAAF-64EDB887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5720C-0DA3-4CCF-9D63-64BE59A0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8FE54-710C-4137-8B82-FAE50C5E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AEB2-6001-47C4-941A-01BBAF47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F98F7-FF48-40CD-9D57-2B2A789DF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4FD26-E719-49EC-989B-AB4ED2E30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FFC0F-36E1-438F-8C2B-D5860004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9087B-B34A-4457-B30A-A73DDC7F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A85B0-89E8-4F81-A368-A9B87E8E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E00ED-C975-4710-AA58-0000829C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CBA40-1E59-46FD-9854-8CBF031F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3ACA-5DA2-4B96-AEFA-1BB697B22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AC3C-6958-4633-BB6D-A2ED32A7926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E28C6-A7B7-4A13-B10E-0B29897ED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CB18-9AD3-4791-A09A-8770A62EE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ro-MD" sz="7200" b="1" dirty="0"/>
          </a:p>
          <a:p>
            <a:endParaRPr lang="ro-MD" sz="7200" b="1" dirty="0"/>
          </a:p>
          <a:p>
            <a:r>
              <a:rPr lang="en-US" sz="7200" b="1" dirty="0"/>
              <a:t>C</a:t>
            </a:r>
            <a:r>
              <a:rPr lang="ro-MD" sz="7200" b="1" dirty="0" err="1"/>
              <a:t>ând</a:t>
            </a:r>
            <a:r>
              <a:rPr lang="ro-MD" sz="7200" b="1" dirty="0"/>
              <a:t> voi trece prin valea umbrei morții</a:t>
            </a:r>
            <a:endParaRPr lang="ro-MD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8501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8000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RO" sz="6600" b="1" dirty="0"/>
              <a:t>Când voi trece prin </a:t>
            </a:r>
          </a:p>
          <a:p>
            <a:r>
              <a:rPr lang="ro-RO" sz="6600" b="1" dirty="0"/>
              <a:t>valea umbrei morții</a:t>
            </a:r>
          </a:p>
          <a:p>
            <a:r>
              <a:rPr lang="ro-RO" sz="6600" b="1" dirty="0"/>
              <a:t>Știu Doamne, că nu mă vie lăsa, </a:t>
            </a:r>
          </a:p>
          <a:p>
            <a:r>
              <a:rPr lang="ro-RO" sz="6600" b="1" dirty="0"/>
              <a:t>Când dureri și poveri vor fi prea grele, Isuse, Tu mi le vei lua!</a:t>
            </a:r>
          </a:p>
          <a:p>
            <a:endParaRPr lang="ro-RO" sz="6600" b="1" dirty="0"/>
          </a:p>
        </p:txBody>
      </p:sp>
    </p:spTree>
    <p:extLst>
      <p:ext uri="{BB962C8B-B14F-4D97-AF65-F5344CB8AC3E}">
        <p14:creationId xmlns:p14="http://schemas.microsoft.com/office/powerpoint/2010/main" val="172289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endParaRPr lang="ro-MD" sz="6000" b="1" dirty="0"/>
          </a:p>
          <a:p>
            <a:r>
              <a:rPr lang="ro-MD" sz="6000" b="1" dirty="0"/>
              <a:t>Toiagul și nuiaua Ta mă mângâie </a:t>
            </a:r>
          </a:p>
          <a:p>
            <a:r>
              <a:rPr lang="ro-MD" sz="6000" b="1" dirty="0"/>
              <a:t>Și-mi dai pace chiar în ceasul greu</a:t>
            </a:r>
          </a:p>
          <a:p>
            <a:r>
              <a:rPr lang="ro-MD" sz="6000" b="1" dirty="0"/>
              <a:t>Ești aproape de mine toată viața, </a:t>
            </a:r>
          </a:p>
          <a:p>
            <a:r>
              <a:rPr lang="ro-MD" sz="6000" b="1" dirty="0"/>
              <a:t>Știu Doamne, că nu mă vei lăsa!</a:t>
            </a:r>
          </a:p>
        </p:txBody>
      </p:sp>
    </p:spTree>
    <p:extLst>
      <p:ext uri="{BB962C8B-B14F-4D97-AF65-F5344CB8AC3E}">
        <p14:creationId xmlns:p14="http://schemas.microsoft.com/office/powerpoint/2010/main" val="427424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600" b="1" dirty="0"/>
              <a:t>Prin necaz și-</a:t>
            </a:r>
            <a:r>
              <a:rPr lang="ro-MD" sz="6600" b="1" dirty="0" err="1"/>
              <a:t>ncercări</a:t>
            </a:r>
            <a:r>
              <a:rPr lang="ro-MD" sz="6600" b="1" dirty="0"/>
              <a:t> </a:t>
            </a:r>
            <a:endParaRPr lang="en-US" sz="6600" b="1" dirty="0"/>
          </a:p>
          <a:p>
            <a:r>
              <a:rPr lang="ro-MD" sz="6600" b="1" dirty="0"/>
              <a:t>eu nu sunt singur</a:t>
            </a:r>
          </a:p>
          <a:p>
            <a:r>
              <a:rPr lang="ro-MD" sz="6600" b="1" dirty="0"/>
              <a:t>Pe brațul Tău, Tu mă vei purta</a:t>
            </a:r>
          </a:p>
          <a:p>
            <a:r>
              <a:rPr lang="ro-MD" sz="6600" b="1" dirty="0"/>
              <a:t>Și cu dragoste Tu îmi vindeci rana, </a:t>
            </a:r>
          </a:p>
          <a:p>
            <a:r>
              <a:rPr lang="ro-MD" sz="6600" b="1" dirty="0"/>
              <a:t>Isuse, Tu nu mă vei lăsa!</a:t>
            </a:r>
          </a:p>
        </p:txBody>
      </p:sp>
    </p:spTree>
    <p:extLst>
      <p:ext uri="{BB962C8B-B14F-4D97-AF65-F5344CB8AC3E}">
        <p14:creationId xmlns:p14="http://schemas.microsoft.com/office/powerpoint/2010/main" val="291447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endParaRPr lang="ro-MD" sz="6000" b="1" dirty="0"/>
          </a:p>
          <a:p>
            <a:r>
              <a:rPr lang="ro-MD" sz="6000" b="1" dirty="0"/>
              <a:t>Toiagul și nuiaua Ta mă mângâie </a:t>
            </a:r>
          </a:p>
          <a:p>
            <a:r>
              <a:rPr lang="ro-MD" sz="6000" b="1" dirty="0"/>
              <a:t>Și-mi dai pace chiar în ceasul greu</a:t>
            </a:r>
          </a:p>
          <a:p>
            <a:r>
              <a:rPr lang="ro-MD" sz="6000" b="1" dirty="0"/>
              <a:t>Ești aproape de mine toată viața, </a:t>
            </a:r>
          </a:p>
          <a:p>
            <a:r>
              <a:rPr lang="ro-MD" sz="6000" b="1" dirty="0"/>
              <a:t>Știu Doamne, că nu mă vei lăsa!</a:t>
            </a:r>
          </a:p>
        </p:txBody>
      </p:sp>
    </p:spTree>
    <p:extLst>
      <p:ext uri="{BB962C8B-B14F-4D97-AF65-F5344CB8AC3E}">
        <p14:creationId xmlns:p14="http://schemas.microsoft.com/office/powerpoint/2010/main" val="272996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endParaRPr lang="ro-MD" sz="6600" b="1" dirty="0"/>
          </a:p>
          <a:p>
            <a:r>
              <a:rPr lang="en-US" sz="6600" b="1" dirty="0" err="1"/>
              <a:t>Adev</a:t>
            </a:r>
            <a:r>
              <a:rPr lang="ro-MD" sz="6600" b="1" dirty="0" err="1"/>
              <a:t>ărul</a:t>
            </a:r>
            <a:r>
              <a:rPr lang="ro-MD" sz="6600" b="1" dirty="0"/>
              <a:t> și Calea este Domnul, </a:t>
            </a:r>
          </a:p>
          <a:p>
            <a:r>
              <a:rPr lang="ro-MD" sz="6600" b="1" dirty="0"/>
              <a:t>Un soare etern fă</a:t>
            </a:r>
            <a:r>
              <a:rPr lang="en-US" sz="6600" b="1" dirty="0"/>
              <a:t>r’ de</a:t>
            </a:r>
            <a:r>
              <a:rPr lang="ro-MD" sz="6600" b="1" dirty="0"/>
              <a:t> sfârșit, </a:t>
            </a:r>
          </a:p>
          <a:p>
            <a:r>
              <a:rPr lang="ro-MD" sz="6600" b="1" dirty="0"/>
              <a:t>Adăpostul în clipa încercării, </a:t>
            </a:r>
          </a:p>
          <a:p>
            <a:r>
              <a:rPr lang="ro-MD" sz="6600" b="1" dirty="0"/>
              <a:t>Mă-</a:t>
            </a:r>
            <a:r>
              <a:rPr lang="ro-MD" sz="6600" b="1" dirty="0" err="1"/>
              <a:t>ncred</a:t>
            </a:r>
            <a:r>
              <a:rPr lang="ro-MD" sz="6600" b="1" dirty="0"/>
              <a:t> pe deplin doar în Isus! </a:t>
            </a:r>
          </a:p>
          <a:p>
            <a:endParaRPr lang="ro-MD" sz="6000" b="1" dirty="0"/>
          </a:p>
        </p:txBody>
      </p:sp>
    </p:spTree>
    <p:extLst>
      <p:ext uri="{BB962C8B-B14F-4D97-AF65-F5344CB8AC3E}">
        <p14:creationId xmlns:p14="http://schemas.microsoft.com/office/powerpoint/2010/main" val="215798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endParaRPr lang="ro-MD" sz="6000" b="1" dirty="0"/>
          </a:p>
          <a:p>
            <a:r>
              <a:rPr lang="ro-MD" sz="6000" b="1" dirty="0"/>
              <a:t>Toiagul și nuiaua Ta mă mângâie </a:t>
            </a:r>
          </a:p>
          <a:p>
            <a:r>
              <a:rPr lang="ro-MD" sz="6000" b="1" dirty="0"/>
              <a:t>Și-mi dai pace chiar în ceasul greu,</a:t>
            </a:r>
          </a:p>
          <a:p>
            <a:r>
              <a:rPr lang="ro-MD" sz="6000" b="1" dirty="0"/>
              <a:t>Ești aproape de mine toată viața, </a:t>
            </a:r>
          </a:p>
          <a:p>
            <a:r>
              <a:rPr lang="ro-MD" sz="6000" b="1" dirty="0"/>
              <a:t>Știu Doamne, că nu mă vei lăsa!</a:t>
            </a:r>
          </a:p>
        </p:txBody>
      </p:sp>
    </p:spTree>
    <p:extLst>
      <p:ext uri="{BB962C8B-B14F-4D97-AF65-F5344CB8AC3E}">
        <p14:creationId xmlns:p14="http://schemas.microsoft.com/office/powerpoint/2010/main" val="311814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000" b="1" dirty="0"/>
              <a:t>Știu Doamne, că Tu nu mă vei lăsa, </a:t>
            </a:r>
          </a:p>
          <a:p>
            <a:r>
              <a:rPr lang="ro-MD" sz="6000" b="1" dirty="0"/>
              <a:t>Știu Isuse, că ești de partea mea, </a:t>
            </a:r>
          </a:p>
          <a:p>
            <a:r>
              <a:rPr lang="ro-MD" sz="6000" b="1" dirty="0"/>
              <a:t>Când voi trece prin valea umbrei morții, </a:t>
            </a:r>
          </a:p>
          <a:p>
            <a:r>
              <a:rPr lang="ro-MD" sz="6000" b="1" dirty="0"/>
              <a:t>Știu, Doamne, că ești scăparea mea!</a:t>
            </a:r>
          </a:p>
        </p:txBody>
      </p:sp>
    </p:spTree>
    <p:extLst>
      <p:ext uri="{BB962C8B-B14F-4D97-AF65-F5344CB8AC3E}">
        <p14:creationId xmlns:p14="http://schemas.microsoft.com/office/powerpoint/2010/main" val="352301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8145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Marinela Buzas</cp:lastModifiedBy>
  <cp:revision>11</cp:revision>
  <dcterms:created xsi:type="dcterms:W3CDTF">2018-09-08T03:55:32Z</dcterms:created>
  <dcterms:modified xsi:type="dcterms:W3CDTF">2019-11-14T22:14:45Z</dcterms:modified>
</cp:coreProperties>
</file>