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7" r:id="rId5"/>
    <p:sldId id="263" r:id="rId6"/>
    <p:sldId id="262" r:id="rId7"/>
    <p:sldId id="265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6B9CF-7014-42AC-ABA7-2F42A13627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E2A96C-26A6-45A4-8536-BA23E06520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EA8F5D-9729-4CF9-8FF1-A9AA9F939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AC3C-6958-4633-BB6D-A2ED32A79263}" type="datetimeFigureOut">
              <a:rPr lang="en-US" smtClean="0"/>
              <a:t>2/9/2020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8120E8-DB50-404C-A301-684245EF5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7F6DDF-1788-432F-B475-39A4BA781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05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4009A-9D2D-48F8-B1CA-B956872B9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7435B6-208B-4B08-840A-80458B612C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D082A0-A8AC-4ABB-AF58-0E950F25F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AC3C-6958-4633-BB6D-A2ED32A79263}" type="datetimeFigureOut">
              <a:rPr lang="en-US" smtClean="0"/>
              <a:t>2/9/2020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D1C17B-B870-4D49-832E-04101E4BC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535A3B-F05E-4131-AFC8-DCFBF99C4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410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B204C1-3F51-457A-9B49-5EE654E753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404712-4F92-4319-A5EA-520932AB96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3005AA-4FB8-422B-8A64-C28DF656F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AC3C-6958-4633-BB6D-A2ED32A79263}" type="datetimeFigureOut">
              <a:rPr lang="en-US" smtClean="0"/>
              <a:t>2/9/2020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2AF90B-DF09-46EF-8C82-1E6B9D9C5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83A574-3D14-4362-BF43-DC2E19428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686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6CA32-51CE-4704-9377-F237E888B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CA7D3-2595-4C49-B837-0D4BB73A73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781744-9C1D-45D6-9F39-6FD3E6EB8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AC3C-6958-4633-BB6D-A2ED32A79263}" type="datetimeFigureOut">
              <a:rPr lang="en-US" smtClean="0"/>
              <a:t>2/9/2020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733F94-704D-4C45-8512-9BC5730E6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6B5E2B-1896-49F3-B5FA-F943699B1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316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D8A1D-5751-41EE-AA35-56DD14CA4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4F4D2D-C5AD-49FF-888E-458B4FB0E0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C0CE6A-4514-478F-AB31-7C8009A3F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AC3C-6958-4633-BB6D-A2ED32A79263}" type="datetimeFigureOut">
              <a:rPr lang="en-US" smtClean="0"/>
              <a:t>2/9/2020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2AB875-DFBD-444C-90E1-47B63519F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9840DC-A239-4A3D-AC07-32692D4C2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457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7398A-DBF8-4211-A027-C31E88705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9E83E6-11C6-4732-9E86-30E9C4B0B8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0786DB-78B9-46BB-A7BF-0D29F48399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0B7A82-0694-431B-83F7-2B8D72C8A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AC3C-6958-4633-BB6D-A2ED32A79263}" type="datetimeFigureOut">
              <a:rPr lang="en-US" smtClean="0"/>
              <a:t>2/9/2020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7ED7F8-1FE3-42D7-B834-3AEE0417C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EB4BCE-27BF-47D8-98F2-133014D7B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827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16C6F-0F7C-4438-B873-5FDC4AC59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5EDCAA-BA6B-41A3-BCCA-890506D48B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311ACF-F91C-45D7-9979-6E37267774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E556BE-057E-4B20-B580-CBCEA4E603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D3100C-54AE-43B5-AFC9-9C576D5125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F1337A-E617-4BE9-9AA5-48D853020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AC3C-6958-4633-BB6D-A2ED32A79263}" type="datetimeFigureOut">
              <a:rPr lang="en-US" smtClean="0"/>
              <a:t>2/9/2020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B01660-20F1-4375-A26D-2763AE7A5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BFE857-0AEB-488C-86A4-A6DD69FE9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93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5C9EB-146F-4935-A38A-253573A1D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776158-64CE-43A1-9CF3-9E62DF6E3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AC3C-6958-4633-BB6D-A2ED32A79263}" type="datetimeFigureOut">
              <a:rPr lang="en-US" smtClean="0"/>
              <a:t>2/9/2020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9BF87A-E419-4D29-A21B-7548B97CE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1E83E5-7CE8-4B50-922F-31DF39BF4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487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A83FAF-B1F0-4EBD-B280-DBBF32C7F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AC3C-6958-4633-BB6D-A2ED32A79263}" type="datetimeFigureOut">
              <a:rPr lang="en-US" smtClean="0"/>
              <a:t>2/9/2020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A99504-72A0-4948-AAE8-BBFA724D3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79AD9A-CA5B-408B-9F86-4CDD05A65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127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857FB-EEF5-48A8-8735-642EC4BAB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8E85C-6768-4A73-B194-21D5C643AF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D4A123-5050-4E58-B0B6-FC6F44AC3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8E6F95-0F84-4B4B-AAAF-64EDB8875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AC3C-6958-4633-BB6D-A2ED32A79263}" type="datetimeFigureOut">
              <a:rPr lang="en-US" smtClean="0"/>
              <a:t>2/9/2020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E5720C-0DA3-4CCF-9D63-64BE59A0B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F8FE54-710C-4137-8B82-FAE50C5EA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859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1AEB2-6001-47C4-941A-01BBAF476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3F98F7-FF48-40CD-9D57-2B2A789DF3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F4FD26-E719-49EC-989B-AB4ED2E309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FFFC0F-36E1-438F-8C2B-D58600040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AC3C-6958-4633-BB6D-A2ED32A79263}" type="datetimeFigureOut">
              <a:rPr lang="en-US" smtClean="0"/>
              <a:t>2/9/2020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E9087B-B34A-4457-B30A-A73DDC7FC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CA85B0-89E8-4F81-A368-A9B87E8E1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26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7E00ED-C975-4710-AA58-0000829C2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BCBA40-1E59-46FD-9854-8CBF031F8B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163ACA-5DA2-4B96-AEFA-1BB697B22F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3AC3C-6958-4633-BB6D-A2ED32A79263}" type="datetimeFigureOut">
              <a:rPr lang="en-US" smtClean="0"/>
              <a:t>2/9/2020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DE28C6-A7B7-4A13-B10E-0B29897EDE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72CB18-9AD3-4791-A09A-8770A62EEA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84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77478D9-2B72-4B94-B28A-438C940CE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/>
          <a:p>
            <a:r>
              <a:rPr lang="en-US" sz="4400" b="1" dirty="0"/>
              <a:t>1.Te </a:t>
            </a:r>
            <a:r>
              <a:rPr lang="en-US" sz="4400" b="1" dirty="0" err="1"/>
              <a:t>cheamă</a:t>
            </a:r>
            <a:r>
              <a:rPr lang="en-US" sz="4400" b="1" dirty="0"/>
              <a:t> </a:t>
            </a:r>
            <a:r>
              <a:rPr lang="en-US" sz="4400" b="1" dirty="0" err="1"/>
              <a:t>Domnul</a:t>
            </a:r>
            <a:r>
              <a:rPr lang="en-US" sz="4400" b="1" dirty="0"/>
              <a:t> pe </a:t>
            </a:r>
            <a:r>
              <a:rPr lang="en-US" sz="4400" b="1" dirty="0" err="1"/>
              <a:t>nume</a:t>
            </a:r>
            <a:endParaRPr lang="en-US" sz="4400" b="1" dirty="0"/>
          </a:p>
          <a:p>
            <a:r>
              <a:rPr lang="en-US" sz="4400" b="1" dirty="0" err="1"/>
              <a:t>Să</a:t>
            </a:r>
            <a:r>
              <a:rPr lang="en-US" sz="4400" b="1" dirty="0"/>
              <a:t> </a:t>
            </a:r>
            <a:r>
              <a:rPr lang="en-US" sz="4400" b="1" dirty="0" err="1"/>
              <a:t>intri</a:t>
            </a:r>
            <a:r>
              <a:rPr lang="en-US" sz="4400" b="1" dirty="0"/>
              <a:t>­</a:t>
            </a:r>
            <a:r>
              <a:rPr lang="ro-MD" sz="4400" b="1" dirty="0"/>
              <a:t>-</a:t>
            </a:r>
            <a:r>
              <a:rPr lang="en-US" sz="4400" b="1" dirty="0"/>
              <a:t>n </a:t>
            </a:r>
            <a:r>
              <a:rPr lang="en-US" sz="4400" b="1" dirty="0" err="1"/>
              <a:t>odihna</a:t>
            </a:r>
            <a:r>
              <a:rPr lang="en-US" sz="4400" b="1" dirty="0"/>
              <a:t> Sa</a:t>
            </a:r>
          </a:p>
          <a:p>
            <a:r>
              <a:rPr lang="en-US" sz="4400" b="1" dirty="0"/>
              <a:t>Dar, </a:t>
            </a:r>
            <a:r>
              <a:rPr lang="en-US" sz="4400" b="1" dirty="0" err="1"/>
              <a:t>oare</a:t>
            </a:r>
            <a:r>
              <a:rPr lang="en-US" sz="4400" b="1" dirty="0"/>
              <a:t> cum </a:t>
            </a:r>
            <a:r>
              <a:rPr lang="en-US" sz="4400" b="1" dirty="0" err="1"/>
              <a:t>vei</a:t>
            </a:r>
            <a:r>
              <a:rPr lang="en-US" sz="4400" b="1" dirty="0"/>
              <a:t> </a:t>
            </a:r>
            <a:r>
              <a:rPr lang="en-US" sz="4400" b="1" dirty="0" err="1"/>
              <a:t>răspunde</a:t>
            </a:r>
            <a:r>
              <a:rPr lang="en-US" sz="4400" b="1" dirty="0"/>
              <a:t>?</a:t>
            </a:r>
          </a:p>
          <a:p>
            <a:r>
              <a:rPr lang="en-US" sz="4400" b="1" dirty="0" err="1"/>
              <a:t>Accepți</a:t>
            </a:r>
            <a:r>
              <a:rPr lang="en-US" sz="4400" b="1" dirty="0"/>
              <a:t> </a:t>
            </a:r>
            <a:r>
              <a:rPr lang="en-US" sz="4400" b="1" dirty="0" err="1"/>
              <a:t>sau</a:t>
            </a:r>
            <a:r>
              <a:rPr lang="en-US" sz="4400" b="1" dirty="0"/>
              <a:t> </a:t>
            </a:r>
            <a:r>
              <a:rPr lang="en-US" sz="4400" b="1" dirty="0" err="1"/>
              <a:t>Îl</a:t>
            </a:r>
            <a:r>
              <a:rPr lang="en-US" sz="4400" b="1" dirty="0"/>
              <a:t> </a:t>
            </a:r>
            <a:r>
              <a:rPr lang="en-US" sz="4400" b="1" dirty="0" err="1"/>
              <a:t>vei</a:t>
            </a:r>
            <a:r>
              <a:rPr lang="en-US" sz="4400" b="1" dirty="0"/>
              <a:t> </a:t>
            </a:r>
            <a:r>
              <a:rPr lang="en-US" sz="4400" b="1" dirty="0" err="1"/>
              <a:t>refuza</a:t>
            </a:r>
            <a:r>
              <a:rPr lang="en-US" sz="4400" b="1" dirty="0"/>
              <a:t>?</a:t>
            </a:r>
          </a:p>
          <a:p>
            <a:r>
              <a:rPr lang="en-US" sz="4400" b="1" dirty="0"/>
              <a:t>A ha</a:t>
            </a:r>
            <a:r>
              <a:rPr lang="ro-MD" sz="4400" b="1" dirty="0"/>
              <a:t>r</a:t>
            </a:r>
            <a:r>
              <a:rPr lang="en-US" sz="4400" b="1" dirty="0" err="1"/>
              <a:t>ului</a:t>
            </a:r>
            <a:r>
              <a:rPr lang="en-US" sz="4400" b="1" dirty="0"/>
              <a:t> </a:t>
            </a:r>
            <a:r>
              <a:rPr lang="en-US" sz="4400" b="1" dirty="0" err="1"/>
              <a:t>ușă</a:t>
            </a:r>
            <a:r>
              <a:rPr lang="en-US" sz="4400" b="1" dirty="0"/>
              <a:t> </a:t>
            </a:r>
            <a:r>
              <a:rPr lang="en-US" sz="4400" b="1" dirty="0" err="1"/>
              <a:t>deschisă</a:t>
            </a:r>
            <a:r>
              <a:rPr lang="en-US" sz="4400" b="1" dirty="0"/>
              <a:t> e</a:t>
            </a:r>
          </a:p>
          <a:p>
            <a:r>
              <a:rPr lang="ro-MD" sz="4400" b="1" dirty="0"/>
              <a:t>P</a:t>
            </a:r>
            <a:r>
              <a:rPr lang="en-US" sz="4400" b="1" dirty="0" err="1"/>
              <a:t>rin</a:t>
            </a:r>
            <a:r>
              <a:rPr lang="en-US" sz="4400" b="1" dirty="0"/>
              <a:t> </a:t>
            </a:r>
            <a:r>
              <a:rPr lang="en-US" sz="4400" b="1" dirty="0" err="1"/>
              <a:t>ea</a:t>
            </a:r>
            <a:r>
              <a:rPr lang="en-US" sz="4400" b="1" dirty="0"/>
              <a:t> </a:t>
            </a:r>
            <a:r>
              <a:rPr lang="en-US" sz="4400" b="1" dirty="0" err="1"/>
              <a:t>astăzi</a:t>
            </a:r>
            <a:r>
              <a:rPr lang="en-US" sz="4400" b="1" dirty="0"/>
              <a:t> </a:t>
            </a:r>
            <a:r>
              <a:rPr lang="en-US" sz="4400" b="1" dirty="0" err="1"/>
              <a:t>poți</a:t>
            </a:r>
            <a:r>
              <a:rPr lang="en-US" sz="4400" b="1" dirty="0"/>
              <a:t> </a:t>
            </a:r>
            <a:r>
              <a:rPr lang="en-US" sz="4400" b="1" dirty="0" err="1"/>
              <a:t>și</a:t>
            </a:r>
            <a:r>
              <a:rPr lang="en-US" sz="4400" b="1" dirty="0"/>
              <a:t> </a:t>
            </a:r>
            <a:r>
              <a:rPr lang="en-US" sz="4400" b="1" dirty="0" err="1"/>
              <a:t>tu</a:t>
            </a:r>
            <a:r>
              <a:rPr lang="en-US" sz="4400" b="1" dirty="0"/>
              <a:t> </a:t>
            </a:r>
            <a:r>
              <a:rPr lang="en-US" sz="4400" b="1" dirty="0" err="1"/>
              <a:t>să</a:t>
            </a:r>
            <a:r>
              <a:rPr lang="en-US" sz="4400" b="1" dirty="0"/>
              <a:t> </a:t>
            </a:r>
            <a:r>
              <a:rPr lang="en-US" sz="4400" b="1" dirty="0" err="1"/>
              <a:t>pășești</a:t>
            </a:r>
            <a:r>
              <a:rPr lang="en-US" sz="4400" b="1" dirty="0"/>
              <a:t>,</a:t>
            </a:r>
          </a:p>
          <a:p>
            <a:r>
              <a:rPr lang="en-US" sz="4400" b="1" dirty="0"/>
              <a:t>Dar </a:t>
            </a:r>
            <a:r>
              <a:rPr lang="en-US" sz="4400" b="1" dirty="0" err="1"/>
              <a:t>Mâi</a:t>
            </a:r>
            <a:r>
              <a:rPr lang="ro-MD" sz="4400" b="1" dirty="0"/>
              <a:t>n</a:t>
            </a:r>
            <a:r>
              <a:rPr lang="en-US" sz="4400" b="1" dirty="0"/>
              <a:t>e </a:t>
            </a:r>
            <a:r>
              <a:rPr lang="en-US" sz="4400" b="1" dirty="0" err="1"/>
              <a:t>poate</a:t>
            </a:r>
            <a:r>
              <a:rPr lang="ro-MD" sz="4400" b="1" dirty="0"/>
              <a:t>-</a:t>
            </a:r>
            <a:r>
              <a:rPr lang="en-US" sz="4400" b="1" dirty="0"/>
              <a:t>­</a:t>
            </a:r>
            <a:r>
              <a:rPr lang="en-US" sz="4400" b="1" dirty="0" err="1"/>
              <a:t>i</a:t>
            </a:r>
            <a:r>
              <a:rPr lang="en-US" sz="4400" b="1" dirty="0"/>
              <a:t> </a:t>
            </a:r>
            <a:r>
              <a:rPr lang="en-US" sz="4400" b="1" dirty="0" err="1"/>
              <a:t>prea</a:t>
            </a:r>
            <a:r>
              <a:rPr lang="en-US" sz="4400" b="1" dirty="0"/>
              <a:t> </a:t>
            </a:r>
            <a:r>
              <a:rPr lang="en-US" sz="4400" b="1" dirty="0" err="1"/>
              <a:t>târziu</a:t>
            </a:r>
            <a:endParaRPr lang="en-US" sz="4400" b="1" dirty="0"/>
          </a:p>
          <a:p>
            <a:r>
              <a:rPr lang="en-US" sz="4400" b="1" dirty="0" err="1"/>
              <a:t>Închisă</a:t>
            </a:r>
            <a:r>
              <a:rPr lang="en-US" sz="4400" b="1" dirty="0"/>
              <a:t> </a:t>
            </a:r>
            <a:r>
              <a:rPr lang="en-US" sz="4400" b="1" dirty="0" err="1"/>
              <a:t>poți</a:t>
            </a:r>
            <a:r>
              <a:rPr lang="en-US" sz="4400" b="1" dirty="0"/>
              <a:t> s­o </a:t>
            </a:r>
            <a:r>
              <a:rPr lang="en-US" sz="4400" b="1" dirty="0" err="1"/>
              <a:t>găsești</a:t>
            </a:r>
            <a:r>
              <a:rPr lang="en-US" sz="44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22890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77478D9-2B72-4B94-B28A-438C940CE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1985673" cy="6857999"/>
          </a:xfr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/>
          <a:p>
            <a:r>
              <a:rPr lang="en-US" sz="5400" b="1" dirty="0" err="1"/>
              <a:t>Cheamă</a:t>
            </a:r>
            <a:r>
              <a:rPr lang="en-US" sz="5400" b="1" dirty="0"/>
              <a:t>­</a:t>
            </a:r>
            <a:r>
              <a:rPr lang="ro-MD" sz="5400" b="1" dirty="0"/>
              <a:t>-</a:t>
            </a:r>
            <a:r>
              <a:rPr lang="en-US" sz="5400" b="1" dirty="0"/>
              <a:t>L, </a:t>
            </a:r>
            <a:r>
              <a:rPr lang="en-US" sz="5400" b="1" dirty="0" err="1"/>
              <a:t>cheamă</a:t>
            </a:r>
            <a:r>
              <a:rPr lang="ro-MD" sz="5400" b="1" dirty="0"/>
              <a:t>-</a:t>
            </a:r>
            <a:r>
              <a:rPr lang="en-US" sz="5400" b="1" dirty="0"/>
              <a:t>­L, nu­</a:t>
            </a:r>
            <a:r>
              <a:rPr lang="ro-MD" sz="5400" b="1" dirty="0"/>
              <a:t>-</a:t>
            </a:r>
            <a:r>
              <a:rPr lang="en-US" sz="5400" b="1" dirty="0"/>
              <a:t>L </a:t>
            </a:r>
            <a:r>
              <a:rPr lang="en-US" sz="5400" b="1" dirty="0" err="1"/>
              <a:t>refuza</a:t>
            </a:r>
            <a:r>
              <a:rPr lang="en-US" sz="5400" b="1" dirty="0"/>
              <a:t>! </a:t>
            </a:r>
            <a:endParaRPr lang="ro-MD" sz="5400" b="1" dirty="0"/>
          </a:p>
          <a:p>
            <a:r>
              <a:rPr lang="en-US" sz="5400" b="1" dirty="0" err="1"/>
              <a:t>Azi</a:t>
            </a:r>
            <a:r>
              <a:rPr lang="en-US" sz="5400" b="1" dirty="0"/>
              <a:t> e </a:t>
            </a:r>
            <a:r>
              <a:rPr lang="en-US" sz="5400" b="1" dirty="0" err="1"/>
              <a:t>șansa</a:t>
            </a:r>
            <a:r>
              <a:rPr lang="en-US" sz="5400" b="1" dirty="0"/>
              <a:t> ta. </a:t>
            </a:r>
            <a:r>
              <a:rPr lang="en-US" sz="5400" b="1" dirty="0" err="1"/>
              <a:t>Cheamă</a:t>
            </a:r>
            <a:r>
              <a:rPr lang="ro-MD" sz="5400" b="1" dirty="0"/>
              <a:t>-</a:t>
            </a:r>
            <a:r>
              <a:rPr lang="en-US" sz="5400" b="1" dirty="0"/>
              <a:t>­L, </a:t>
            </a:r>
            <a:r>
              <a:rPr lang="en-US" sz="5400" b="1" dirty="0" err="1"/>
              <a:t>cheamă</a:t>
            </a:r>
            <a:r>
              <a:rPr lang="ro-MD" sz="5400" b="1" dirty="0"/>
              <a:t>-</a:t>
            </a:r>
            <a:r>
              <a:rPr lang="en-US" sz="5400" b="1" dirty="0"/>
              <a:t>­L, </a:t>
            </a:r>
            <a:endParaRPr lang="ro-MD" sz="5400" b="1" dirty="0"/>
          </a:p>
          <a:p>
            <a:r>
              <a:rPr lang="en-US" sz="5400" b="1" dirty="0"/>
              <a:t>Nu</a:t>
            </a:r>
            <a:r>
              <a:rPr lang="ro-MD" sz="5400" b="1" dirty="0"/>
              <a:t>-</a:t>
            </a:r>
            <a:r>
              <a:rPr lang="en-US" sz="5400" b="1" dirty="0"/>
              <a:t>­L </a:t>
            </a:r>
            <a:r>
              <a:rPr lang="en-US" sz="5400" b="1" dirty="0" err="1"/>
              <a:t>refuza</a:t>
            </a:r>
            <a:r>
              <a:rPr lang="en-US" sz="5400" b="1" dirty="0"/>
              <a:t>! Nu </a:t>
            </a:r>
            <a:r>
              <a:rPr lang="en-US" sz="5400" b="1" dirty="0" err="1"/>
              <a:t>mai</a:t>
            </a:r>
            <a:r>
              <a:rPr lang="en-US" sz="5400" b="1" dirty="0"/>
              <a:t> </a:t>
            </a:r>
            <a:r>
              <a:rPr lang="en-US" sz="5400" b="1" dirty="0" err="1"/>
              <a:t>amâna</a:t>
            </a:r>
            <a:r>
              <a:rPr lang="en-US" sz="5400" b="1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96837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77478D9-2B72-4B94-B28A-438C940CE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"/>
            <a:ext cx="11985673" cy="6857999"/>
          </a:xfr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</p:spPr>
        <p:txBody>
          <a:bodyPr>
            <a:normAutofit fontScale="92500" lnSpcReduction="20000"/>
          </a:bodyPr>
          <a:lstStyle/>
          <a:p>
            <a:r>
              <a:rPr lang="en-US" sz="6600" b="1" dirty="0"/>
              <a:t>2.Isus e </a:t>
            </a:r>
            <a:r>
              <a:rPr lang="en-US" sz="6600" b="1" dirty="0" err="1"/>
              <a:t>singura</a:t>
            </a:r>
            <a:r>
              <a:rPr lang="en-US" sz="6600" b="1" dirty="0"/>
              <a:t> </a:t>
            </a:r>
            <a:r>
              <a:rPr lang="ro-MD" sz="6600" b="1" dirty="0"/>
              <a:t>C</a:t>
            </a:r>
            <a:r>
              <a:rPr lang="en-US" sz="6600" b="1" dirty="0"/>
              <a:t>ale,</a:t>
            </a:r>
          </a:p>
          <a:p>
            <a:r>
              <a:rPr lang="en-US" sz="6600" b="1" dirty="0" err="1"/>
              <a:t>Viață</a:t>
            </a:r>
            <a:r>
              <a:rPr lang="en-US" sz="6600" b="1" dirty="0"/>
              <a:t> </a:t>
            </a:r>
            <a:r>
              <a:rPr lang="en-US" sz="6600" b="1" dirty="0" err="1"/>
              <a:t>doar</a:t>
            </a:r>
            <a:r>
              <a:rPr lang="en-US" sz="6600" b="1" dirty="0"/>
              <a:t> El </a:t>
            </a:r>
            <a:r>
              <a:rPr lang="en-US" sz="6600" b="1" dirty="0" err="1"/>
              <a:t>poate</a:t>
            </a:r>
            <a:r>
              <a:rPr lang="en-US" sz="6600" b="1" dirty="0"/>
              <a:t> da.</a:t>
            </a:r>
          </a:p>
          <a:p>
            <a:r>
              <a:rPr lang="en-US" sz="6600" b="1" dirty="0"/>
              <a:t>El, </a:t>
            </a:r>
            <a:r>
              <a:rPr lang="en-US" sz="6600" b="1" dirty="0" err="1"/>
              <a:t>singur</a:t>
            </a:r>
            <a:r>
              <a:rPr lang="en-US" sz="6600" b="1" dirty="0"/>
              <a:t> e </a:t>
            </a:r>
            <a:r>
              <a:rPr lang="ro-MD" sz="6600" b="1" dirty="0"/>
              <a:t>A</a:t>
            </a:r>
            <a:r>
              <a:rPr lang="en-US" sz="6600" b="1" dirty="0" err="1"/>
              <a:t>devărul</a:t>
            </a:r>
            <a:r>
              <a:rPr lang="en-US" sz="6600" b="1" dirty="0"/>
              <a:t>,</a:t>
            </a:r>
          </a:p>
          <a:p>
            <a:r>
              <a:rPr lang="en-US" sz="6600" b="1" dirty="0"/>
              <a:t>El </a:t>
            </a:r>
            <a:r>
              <a:rPr lang="en-US" sz="6600" b="1" dirty="0" err="1"/>
              <a:t>te</a:t>
            </a:r>
            <a:r>
              <a:rPr lang="en-US" sz="6600" b="1" dirty="0"/>
              <a:t> </a:t>
            </a:r>
            <a:r>
              <a:rPr lang="en-US" sz="6600" b="1" dirty="0" err="1"/>
              <a:t>poate</a:t>
            </a:r>
            <a:r>
              <a:rPr lang="en-US" sz="6600" b="1" dirty="0"/>
              <a:t> </a:t>
            </a:r>
            <a:r>
              <a:rPr lang="en-US" sz="6600" b="1" dirty="0" err="1"/>
              <a:t>elibera</a:t>
            </a:r>
            <a:r>
              <a:rPr lang="en-US" sz="6600" b="1" dirty="0"/>
              <a:t>.</a:t>
            </a:r>
          </a:p>
          <a:p>
            <a:r>
              <a:rPr lang="en-US" sz="6600" b="1" dirty="0"/>
              <a:t>De </a:t>
            </a:r>
            <a:r>
              <a:rPr lang="en-US" sz="6600" b="1" dirty="0" err="1"/>
              <a:t>bunul</a:t>
            </a:r>
            <a:r>
              <a:rPr lang="en-US" sz="6600" b="1" dirty="0"/>
              <a:t> </a:t>
            </a:r>
            <a:r>
              <a:rPr lang="en-US" sz="6600" b="1" dirty="0" err="1"/>
              <a:t>Păstor</a:t>
            </a:r>
            <a:r>
              <a:rPr lang="en-US" sz="6600" b="1" dirty="0"/>
              <a:t> </a:t>
            </a:r>
            <a:r>
              <a:rPr lang="en-US" sz="6600" b="1" dirty="0" err="1"/>
              <a:t>tu</a:t>
            </a:r>
            <a:r>
              <a:rPr lang="en-US" sz="6600" b="1" dirty="0"/>
              <a:t> </a:t>
            </a:r>
            <a:r>
              <a:rPr lang="en-US" sz="6600" b="1" dirty="0" err="1"/>
              <a:t>ești</a:t>
            </a:r>
            <a:r>
              <a:rPr lang="en-US" sz="6600" b="1" dirty="0"/>
              <a:t> </a:t>
            </a:r>
            <a:r>
              <a:rPr lang="en-US" sz="6600" b="1" dirty="0" err="1"/>
              <a:t>așteptat</a:t>
            </a:r>
            <a:r>
              <a:rPr lang="en-US" sz="6600" b="1" dirty="0"/>
              <a:t>,</a:t>
            </a:r>
          </a:p>
          <a:p>
            <a:r>
              <a:rPr lang="en-US" sz="6600" b="1" dirty="0" err="1"/>
              <a:t>În</a:t>
            </a:r>
            <a:r>
              <a:rPr lang="en-US" sz="6600" b="1" dirty="0"/>
              <a:t> </a:t>
            </a:r>
            <a:r>
              <a:rPr lang="en-US" sz="6600" b="1" dirty="0" err="1"/>
              <a:t>staulul</a:t>
            </a:r>
            <a:r>
              <a:rPr lang="en-US" sz="6600" b="1" dirty="0"/>
              <a:t> </a:t>
            </a:r>
            <a:r>
              <a:rPr lang="en-US" sz="6600" b="1" dirty="0" err="1"/>
              <a:t>Său</a:t>
            </a:r>
            <a:r>
              <a:rPr lang="en-US" sz="6600" b="1" dirty="0"/>
              <a:t> </a:t>
            </a:r>
            <a:r>
              <a:rPr lang="en-US" sz="6600" b="1" dirty="0" err="1"/>
              <a:t>azi</a:t>
            </a:r>
            <a:r>
              <a:rPr lang="en-US" sz="6600" b="1" dirty="0"/>
              <a:t> </a:t>
            </a:r>
            <a:r>
              <a:rPr lang="en-US" sz="6600" b="1" dirty="0" err="1"/>
              <a:t>ești</a:t>
            </a:r>
            <a:r>
              <a:rPr lang="en-US" sz="6600" b="1" dirty="0"/>
              <a:t> </a:t>
            </a:r>
            <a:r>
              <a:rPr lang="en-US" sz="6600" b="1" dirty="0" err="1"/>
              <a:t>invitat</a:t>
            </a:r>
            <a:r>
              <a:rPr lang="en-US" sz="6600" b="1" dirty="0"/>
              <a:t>.</a:t>
            </a:r>
          </a:p>
          <a:p>
            <a:r>
              <a:rPr lang="en-US" sz="6600" b="1" dirty="0"/>
              <a:t>Pe </a:t>
            </a:r>
            <a:r>
              <a:rPr lang="en-US" sz="6600" b="1" dirty="0" err="1"/>
              <a:t>Calea</a:t>
            </a:r>
            <a:r>
              <a:rPr lang="en-US" sz="6600" b="1" dirty="0"/>
              <a:t> </a:t>
            </a:r>
            <a:r>
              <a:rPr lang="en-US" sz="6600" b="1" dirty="0" err="1"/>
              <a:t>dreaptă</a:t>
            </a:r>
            <a:r>
              <a:rPr lang="en-US" sz="6600" b="1" dirty="0"/>
              <a:t> </a:t>
            </a:r>
            <a:r>
              <a:rPr lang="en-US" sz="6600" b="1" dirty="0" err="1"/>
              <a:t>tu</a:t>
            </a:r>
            <a:r>
              <a:rPr lang="en-US" sz="6600" b="1" dirty="0"/>
              <a:t> </a:t>
            </a:r>
            <a:r>
              <a:rPr lang="en-US" sz="6600" b="1" dirty="0" err="1"/>
              <a:t>să</a:t>
            </a:r>
            <a:r>
              <a:rPr lang="en-US" sz="6600" b="1" dirty="0"/>
              <a:t> </a:t>
            </a:r>
            <a:r>
              <a:rPr lang="en-US" sz="6600" b="1" dirty="0" err="1"/>
              <a:t>mergi</a:t>
            </a:r>
            <a:endParaRPr lang="en-US" sz="6600" b="1" dirty="0"/>
          </a:p>
          <a:p>
            <a:r>
              <a:rPr lang="en-US" sz="6600" b="1" dirty="0" err="1"/>
              <a:t>Și</a:t>
            </a:r>
            <a:r>
              <a:rPr lang="ro-MD" sz="6600" b="1" dirty="0"/>
              <a:t>-</a:t>
            </a:r>
            <a:r>
              <a:rPr lang="en-US" sz="6600" b="1" dirty="0"/>
              <a:t>­al </a:t>
            </a:r>
            <a:r>
              <a:rPr lang="en-US" sz="6600" b="1" dirty="0" err="1"/>
              <a:t>Său</a:t>
            </a:r>
            <a:r>
              <a:rPr lang="en-US" sz="6600" b="1" dirty="0"/>
              <a:t> jug </a:t>
            </a:r>
            <a:r>
              <a:rPr lang="en-US" sz="6600" b="1" dirty="0" err="1"/>
              <a:t>să</a:t>
            </a:r>
            <a:r>
              <a:rPr lang="en-US" sz="6600" b="1" dirty="0"/>
              <a:t> </a:t>
            </a:r>
            <a:r>
              <a:rPr lang="en-US" sz="6600" b="1" dirty="0" err="1"/>
              <a:t>îl</a:t>
            </a:r>
            <a:r>
              <a:rPr lang="en-US" sz="6600" b="1" dirty="0"/>
              <a:t> </a:t>
            </a:r>
            <a:r>
              <a:rPr lang="en-US" sz="6600" b="1" dirty="0" err="1"/>
              <a:t>alegi</a:t>
            </a:r>
            <a:r>
              <a:rPr lang="en-US" sz="6600" b="1" dirty="0"/>
              <a:t>! 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914475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77478D9-2B72-4B94-B28A-438C940CE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1985673" cy="6857999"/>
          </a:xfr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/>
          <a:p>
            <a:r>
              <a:rPr lang="en-US" sz="5400" b="1" dirty="0" err="1"/>
              <a:t>Cheamă</a:t>
            </a:r>
            <a:r>
              <a:rPr lang="en-US" sz="5400" b="1" dirty="0"/>
              <a:t>­</a:t>
            </a:r>
            <a:r>
              <a:rPr lang="ro-MD" sz="5400" b="1" dirty="0"/>
              <a:t>-</a:t>
            </a:r>
            <a:r>
              <a:rPr lang="en-US" sz="5400" b="1" dirty="0"/>
              <a:t>L, </a:t>
            </a:r>
            <a:r>
              <a:rPr lang="en-US" sz="5400" b="1" dirty="0" err="1"/>
              <a:t>cheamă</a:t>
            </a:r>
            <a:r>
              <a:rPr lang="ro-MD" sz="5400" b="1" dirty="0"/>
              <a:t>-</a:t>
            </a:r>
            <a:r>
              <a:rPr lang="en-US" sz="5400" b="1" dirty="0"/>
              <a:t>­L, nu­</a:t>
            </a:r>
            <a:r>
              <a:rPr lang="ro-MD" sz="5400" b="1" dirty="0"/>
              <a:t>-</a:t>
            </a:r>
            <a:r>
              <a:rPr lang="en-US" sz="5400" b="1" dirty="0"/>
              <a:t>L </a:t>
            </a:r>
            <a:r>
              <a:rPr lang="en-US" sz="5400" b="1" dirty="0" err="1"/>
              <a:t>refuza</a:t>
            </a:r>
            <a:r>
              <a:rPr lang="en-US" sz="5400" b="1" dirty="0"/>
              <a:t>! </a:t>
            </a:r>
            <a:endParaRPr lang="ro-MD" sz="5400" b="1" dirty="0"/>
          </a:p>
          <a:p>
            <a:r>
              <a:rPr lang="en-US" sz="5400" b="1" dirty="0" err="1"/>
              <a:t>Azi</a:t>
            </a:r>
            <a:r>
              <a:rPr lang="en-US" sz="5400" b="1" dirty="0"/>
              <a:t> e </a:t>
            </a:r>
            <a:r>
              <a:rPr lang="en-US" sz="5400" b="1" dirty="0" err="1"/>
              <a:t>șansa</a:t>
            </a:r>
            <a:r>
              <a:rPr lang="en-US" sz="5400" b="1" dirty="0"/>
              <a:t> ta. </a:t>
            </a:r>
            <a:r>
              <a:rPr lang="en-US" sz="5400" b="1" dirty="0" err="1"/>
              <a:t>Cheamă</a:t>
            </a:r>
            <a:r>
              <a:rPr lang="ro-MD" sz="5400" b="1" dirty="0"/>
              <a:t>-</a:t>
            </a:r>
            <a:r>
              <a:rPr lang="en-US" sz="5400" b="1" dirty="0"/>
              <a:t>­L, </a:t>
            </a:r>
            <a:r>
              <a:rPr lang="en-US" sz="5400" b="1" dirty="0" err="1"/>
              <a:t>cheamă</a:t>
            </a:r>
            <a:r>
              <a:rPr lang="ro-MD" sz="5400" b="1" dirty="0"/>
              <a:t>-</a:t>
            </a:r>
            <a:r>
              <a:rPr lang="en-US" sz="5400" b="1" dirty="0"/>
              <a:t>­L, </a:t>
            </a:r>
            <a:endParaRPr lang="ro-MD" sz="5400" b="1" dirty="0"/>
          </a:p>
          <a:p>
            <a:r>
              <a:rPr lang="en-US" sz="5400" b="1" dirty="0"/>
              <a:t>Nu</a:t>
            </a:r>
            <a:r>
              <a:rPr lang="ro-MD" sz="5400" b="1" dirty="0"/>
              <a:t>-</a:t>
            </a:r>
            <a:r>
              <a:rPr lang="en-US" sz="5400" b="1" dirty="0"/>
              <a:t>­L </a:t>
            </a:r>
            <a:r>
              <a:rPr lang="en-US" sz="5400" b="1" dirty="0" err="1"/>
              <a:t>refuza</a:t>
            </a:r>
            <a:r>
              <a:rPr lang="en-US" sz="5400" b="1" dirty="0"/>
              <a:t>! Nu </a:t>
            </a:r>
            <a:r>
              <a:rPr lang="en-US" sz="5400" b="1" dirty="0" err="1"/>
              <a:t>mai</a:t>
            </a:r>
            <a:r>
              <a:rPr lang="en-US" sz="5400" b="1" dirty="0"/>
              <a:t> </a:t>
            </a:r>
            <a:r>
              <a:rPr lang="en-US" sz="5400" b="1" dirty="0" err="1"/>
              <a:t>amâna</a:t>
            </a:r>
            <a:r>
              <a:rPr lang="en-US" sz="5400" b="1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9500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77478D9-2B72-4B94-B28A-438C940CE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1985673" cy="6857999"/>
          </a:xfr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</p:spPr>
        <p:txBody>
          <a:bodyPr>
            <a:normAutofit lnSpcReduction="10000"/>
          </a:bodyPr>
          <a:lstStyle/>
          <a:p>
            <a:r>
              <a:rPr lang="en-US" sz="5400" b="1" dirty="0"/>
              <a:t>3.De El </a:t>
            </a:r>
            <a:r>
              <a:rPr lang="en-US" sz="5400" b="1" dirty="0" err="1"/>
              <a:t>ți­e</a:t>
            </a:r>
            <a:r>
              <a:rPr lang="en-US" sz="5400" b="1" dirty="0"/>
              <a:t> </a:t>
            </a:r>
            <a:r>
              <a:rPr lang="en-US" sz="5400" b="1" dirty="0" err="1"/>
              <a:t>Mântuitorul</a:t>
            </a:r>
            <a:endParaRPr lang="en-US" sz="5400" b="1" dirty="0"/>
          </a:p>
          <a:p>
            <a:r>
              <a:rPr lang="en-US" sz="5400" b="1" dirty="0"/>
              <a:t>A Sa voce </a:t>
            </a:r>
            <a:r>
              <a:rPr lang="en-US" sz="5400" b="1" dirty="0" err="1"/>
              <a:t>vei</a:t>
            </a:r>
            <a:r>
              <a:rPr lang="en-US" sz="5400" b="1" dirty="0"/>
              <a:t> </a:t>
            </a:r>
            <a:r>
              <a:rPr lang="en-US" sz="5400" b="1" dirty="0" err="1"/>
              <a:t>asculta</a:t>
            </a:r>
            <a:endParaRPr lang="en-US" sz="5400" b="1" dirty="0"/>
          </a:p>
          <a:p>
            <a:r>
              <a:rPr lang="en-US" sz="5400" b="1" dirty="0" err="1"/>
              <a:t>Îți</a:t>
            </a:r>
            <a:r>
              <a:rPr lang="en-US" sz="5400" b="1" dirty="0"/>
              <a:t> </a:t>
            </a:r>
            <a:r>
              <a:rPr lang="en-US" sz="5400" b="1" dirty="0" err="1"/>
              <a:t>va</a:t>
            </a:r>
            <a:r>
              <a:rPr lang="en-US" sz="5400" b="1" dirty="0"/>
              <a:t> fi </a:t>
            </a:r>
            <a:r>
              <a:rPr lang="en-US" sz="5400" b="1" dirty="0" err="1"/>
              <a:t>ocrotitorul</a:t>
            </a:r>
            <a:endParaRPr lang="en-US" sz="5400" b="1" dirty="0"/>
          </a:p>
          <a:p>
            <a:r>
              <a:rPr lang="en-US" sz="5400" b="1" dirty="0"/>
              <a:t>Pe </a:t>
            </a:r>
            <a:r>
              <a:rPr lang="en-US" sz="5400" b="1" dirty="0" err="1"/>
              <a:t>cel</a:t>
            </a:r>
            <a:r>
              <a:rPr lang="en-US" sz="5400" b="1" dirty="0"/>
              <a:t> </a:t>
            </a:r>
            <a:r>
              <a:rPr lang="en-US" sz="5400" b="1" dirty="0" err="1"/>
              <a:t>rău</a:t>
            </a:r>
            <a:r>
              <a:rPr lang="en-US" sz="5400" b="1" dirty="0"/>
              <a:t> </a:t>
            </a:r>
            <a:r>
              <a:rPr lang="en-US" sz="5400" b="1" dirty="0" err="1"/>
              <a:t>tu</a:t>
            </a:r>
            <a:r>
              <a:rPr lang="en-US" sz="5400" b="1" dirty="0"/>
              <a:t> nu</a:t>
            </a:r>
            <a:r>
              <a:rPr lang="ro-MD" sz="5400" b="1" dirty="0"/>
              <a:t>-</a:t>
            </a:r>
            <a:r>
              <a:rPr lang="en-US" sz="5400" b="1" dirty="0"/>
              <a:t>­l </a:t>
            </a:r>
            <a:r>
              <a:rPr lang="en-US" sz="5400" b="1" dirty="0" err="1"/>
              <a:t>vei</a:t>
            </a:r>
            <a:r>
              <a:rPr lang="en-US" sz="5400" b="1" dirty="0"/>
              <a:t> </a:t>
            </a:r>
            <a:r>
              <a:rPr lang="en-US" sz="5400" b="1" dirty="0" err="1"/>
              <a:t>urma</a:t>
            </a:r>
            <a:r>
              <a:rPr lang="en-US" sz="5400" b="1" dirty="0"/>
              <a:t>.</a:t>
            </a:r>
          </a:p>
          <a:p>
            <a:r>
              <a:rPr lang="en-US" sz="5400" b="1" dirty="0" err="1"/>
              <a:t>Când</a:t>
            </a:r>
            <a:r>
              <a:rPr lang="en-US" sz="5400" b="1" dirty="0"/>
              <a:t> </a:t>
            </a:r>
            <a:r>
              <a:rPr lang="en-US" sz="5400" b="1" dirty="0" err="1"/>
              <a:t>vocea</a:t>
            </a:r>
            <a:r>
              <a:rPr lang="en-US" sz="5400" b="1" dirty="0"/>
              <a:t> </a:t>
            </a:r>
            <a:r>
              <a:rPr lang="en-US" sz="5400" b="1" dirty="0" err="1"/>
              <a:t>străină</a:t>
            </a:r>
            <a:r>
              <a:rPr lang="en-US" sz="5400" b="1" dirty="0"/>
              <a:t> </a:t>
            </a:r>
            <a:r>
              <a:rPr lang="en-US" sz="5400" b="1" dirty="0" err="1"/>
              <a:t>te</a:t>
            </a:r>
            <a:r>
              <a:rPr lang="en-US" sz="5400" b="1" dirty="0"/>
              <a:t> </a:t>
            </a:r>
            <a:r>
              <a:rPr lang="en-US" sz="5400" b="1" dirty="0" err="1"/>
              <a:t>va</a:t>
            </a:r>
            <a:r>
              <a:rPr lang="en-US" sz="5400" b="1" dirty="0"/>
              <a:t> </a:t>
            </a:r>
            <a:r>
              <a:rPr lang="en-US" sz="5400" b="1" dirty="0" err="1"/>
              <a:t>chema</a:t>
            </a:r>
            <a:endParaRPr lang="en-US" sz="5400" b="1" dirty="0"/>
          </a:p>
          <a:p>
            <a:r>
              <a:rPr lang="en-US" sz="5400" b="1" dirty="0"/>
              <a:t>La </a:t>
            </a:r>
            <a:r>
              <a:rPr lang="en-US" sz="5400" b="1" dirty="0" err="1"/>
              <a:t>Domnul</a:t>
            </a:r>
            <a:r>
              <a:rPr lang="en-US" sz="5400" b="1" dirty="0"/>
              <a:t> </a:t>
            </a:r>
            <a:r>
              <a:rPr lang="en-US" sz="5400" b="1" dirty="0" err="1"/>
              <a:t>atunci</a:t>
            </a:r>
            <a:r>
              <a:rPr lang="en-US" sz="5400" b="1" dirty="0"/>
              <a:t> Tu </a:t>
            </a:r>
            <a:r>
              <a:rPr lang="en-US" sz="5400" b="1" dirty="0" err="1"/>
              <a:t>vei</a:t>
            </a:r>
            <a:r>
              <a:rPr lang="en-US" sz="5400" b="1" dirty="0"/>
              <a:t> </a:t>
            </a:r>
            <a:r>
              <a:rPr lang="en-US" sz="5400" b="1" dirty="0" err="1"/>
              <a:t>alerga</a:t>
            </a:r>
            <a:endParaRPr lang="en-US" sz="5400" b="1" dirty="0"/>
          </a:p>
          <a:p>
            <a:r>
              <a:rPr lang="en-US" sz="5400" b="1" dirty="0" err="1"/>
              <a:t>Și</a:t>
            </a:r>
            <a:r>
              <a:rPr lang="en-US" sz="5400" b="1" dirty="0"/>
              <a:t> El </a:t>
            </a:r>
            <a:r>
              <a:rPr lang="en-US" sz="5400" b="1" dirty="0" err="1"/>
              <a:t>putere</a:t>
            </a:r>
            <a:r>
              <a:rPr lang="en-US" sz="5400" b="1" dirty="0"/>
              <a:t> </a:t>
            </a:r>
            <a:r>
              <a:rPr lang="en-US" sz="5400" b="1" dirty="0" err="1"/>
              <a:t>îți</a:t>
            </a:r>
            <a:r>
              <a:rPr lang="en-US" sz="5400" b="1" dirty="0"/>
              <a:t> </a:t>
            </a:r>
            <a:r>
              <a:rPr lang="en-US" sz="5400" b="1" dirty="0" err="1"/>
              <a:t>va</a:t>
            </a:r>
            <a:r>
              <a:rPr lang="en-US" sz="5400" b="1" dirty="0"/>
              <a:t> da</a:t>
            </a:r>
          </a:p>
          <a:p>
            <a:r>
              <a:rPr lang="en-US" sz="5400" b="1" dirty="0" err="1"/>
              <a:t>Să</a:t>
            </a:r>
            <a:r>
              <a:rPr lang="en-US" sz="5400" b="1" dirty="0"/>
              <a:t> </a:t>
            </a:r>
            <a:r>
              <a:rPr lang="en-US" sz="5400" b="1" dirty="0" err="1"/>
              <a:t>faci</a:t>
            </a:r>
            <a:r>
              <a:rPr lang="en-US" sz="5400" b="1" dirty="0"/>
              <a:t> </a:t>
            </a:r>
            <a:r>
              <a:rPr lang="en-US" sz="5400" b="1" dirty="0" err="1"/>
              <a:t>zilnic</a:t>
            </a:r>
            <a:r>
              <a:rPr lang="en-US" sz="5400" b="1" dirty="0"/>
              <a:t> </a:t>
            </a:r>
            <a:r>
              <a:rPr lang="en-US" sz="5400" b="1" dirty="0" err="1"/>
              <a:t>voia</a:t>
            </a:r>
            <a:r>
              <a:rPr lang="en-US" sz="5400" b="1" dirty="0"/>
              <a:t> Sa.</a:t>
            </a:r>
          </a:p>
        </p:txBody>
      </p:sp>
    </p:spTree>
    <p:extLst>
      <p:ext uri="{BB962C8B-B14F-4D97-AF65-F5344CB8AC3E}">
        <p14:creationId xmlns:p14="http://schemas.microsoft.com/office/powerpoint/2010/main" val="3523016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77478D9-2B72-4B94-B28A-438C940CE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1985673" cy="6857999"/>
          </a:xfr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/>
          <a:p>
            <a:r>
              <a:rPr lang="en-US" sz="3600" b="1" dirty="0" err="1"/>
              <a:t>Cheamă</a:t>
            </a:r>
            <a:r>
              <a:rPr lang="ro-MD" sz="3600" b="1" dirty="0"/>
              <a:t>-</a:t>
            </a:r>
            <a:r>
              <a:rPr lang="en-US" sz="3600" b="1" dirty="0"/>
              <a:t>­L, </a:t>
            </a:r>
            <a:r>
              <a:rPr lang="en-US" sz="3600" b="1" dirty="0" err="1"/>
              <a:t>cheamă</a:t>
            </a:r>
            <a:r>
              <a:rPr lang="ro-MD" sz="3600" b="1" dirty="0"/>
              <a:t>-</a:t>
            </a:r>
            <a:r>
              <a:rPr lang="en-US" sz="3600" b="1" dirty="0"/>
              <a:t>­L </a:t>
            </a:r>
            <a:r>
              <a:rPr lang="en-US" sz="3600" b="1" dirty="0" err="1"/>
              <a:t>când</a:t>
            </a:r>
            <a:r>
              <a:rPr lang="en-US" sz="3600" b="1" dirty="0"/>
              <a:t> </a:t>
            </a:r>
            <a:r>
              <a:rPr lang="en-US" sz="3600" b="1" dirty="0" err="1"/>
              <a:t>îți</a:t>
            </a:r>
            <a:r>
              <a:rPr lang="en-US" sz="3600" b="1" dirty="0"/>
              <a:t> e </a:t>
            </a:r>
            <a:r>
              <a:rPr lang="en-US" sz="3600" b="1" dirty="0" err="1"/>
              <a:t>greu</a:t>
            </a:r>
            <a:endParaRPr lang="en-US" sz="3600" b="1" dirty="0"/>
          </a:p>
          <a:p>
            <a:r>
              <a:rPr lang="en-US" sz="3600" b="1" dirty="0"/>
              <a:t>E al </a:t>
            </a:r>
            <a:r>
              <a:rPr lang="en-US" sz="3600" b="1" dirty="0" err="1"/>
              <a:t>Tău</a:t>
            </a:r>
            <a:r>
              <a:rPr lang="en-US" sz="3600" b="1" dirty="0"/>
              <a:t> </a:t>
            </a:r>
            <a:r>
              <a:rPr lang="en-US" sz="3600" b="1" dirty="0" err="1"/>
              <a:t>Dumnezeu</a:t>
            </a:r>
            <a:r>
              <a:rPr lang="en-US" sz="3600" b="1" dirty="0"/>
              <a:t>.</a:t>
            </a:r>
          </a:p>
          <a:p>
            <a:r>
              <a:rPr lang="en-US" sz="3600" b="1" dirty="0" err="1"/>
              <a:t>Cheamă</a:t>
            </a:r>
            <a:r>
              <a:rPr lang="en-US" sz="3600" b="1" dirty="0"/>
              <a:t>­</a:t>
            </a:r>
            <a:r>
              <a:rPr lang="ro-MD" sz="3600" b="1" dirty="0"/>
              <a:t>-</a:t>
            </a:r>
            <a:r>
              <a:rPr lang="en-US" sz="3600" b="1" dirty="0"/>
              <a:t>L, </a:t>
            </a:r>
            <a:r>
              <a:rPr lang="en-US" sz="3600" b="1" dirty="0" err="1"/>
              <a:t>cheamă</a:t>
            </a:r>
            <a:r>
              <a:rPr lang="ro-MD" sz="3600" b="1" dirty="0"/>
              <a:t>-</a:t>
            </a:r>
            <a:r>
              <a:rPr lang="en-US" sz="3600" b="1" dirty="0"/>
              <a:t>­L E </a:t>
            </a:r>
            <a:r>
              <a:rPr lang="en-US" sz="3600" b="1" dirty="0" err="1"/>
              <a:t>stânca</a:t>
            </a:r>
            <a:r>
              <a:rPr lang="en-US" sz="3600" b="1" dirty="0"/>
              <a:t> Ta.</a:t>
            </a:r>
          </a:p>
          <a:p>
            <a:r>
              <a:rPr lang="en-US" sz="3600" b="1" dirty="0" err="1"/>
              <a:t>Nicicând</a:t>
            </a:r>
            <a:r>
              <a:rPr lang="en-US" sz="3600" b="1" dirty="0"/>
              <a:t> nu </a:t>
            </a:r>
            <a:r>
              <a:rPr lang="en-US" sz="3600" b="1" dirty="0" err="1"/>
              <a:t>te</a:t>
            </a:r>
            <a:r>
              <a:rPr lang="en-US" sz="3600" b="1" dirty="0"/>
              <a:t> </a:t>
            </a:r>
            <a:r>
              <a:rPr lang="en-US" sz="3600" b="1" dirty="0" err="1"/>
              <a:t>va</a:t>
            </a:r>
            <a:r>
              <a:rPr lang="en-US" sz="3600" b="1" dirty="0"/>
              <a:t> </a:t>
            </a:r>
            <a:r>
              <a:rPr lang="en-US" sz="3600" b="1" dirty="0" err="1"/>
              <a:t>lăsa</a:t>
            </a:r>
            <a:r>
              <a:rPr lang="en-US" sz="3600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81451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77478D9-2B72-4B94-B28A-438C940CE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" y="0"/>
            <a:ext cx="12192000" cy="6857999"/>
          </a:xfr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/>
          <a:p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1869498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77478D9-2B72-4B94-B28A-438C940CE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1985673" cy="6857999"/>
          </a:xfr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/>
          <a:p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384416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3426</TotalTime>
  <Words>288</Words>
  <Application>Microsoft Office PowerPoint</Application>
  <PresentationFormat>Widescreen</PresentationFormat>
  <Paragraphs>34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Marinela Buzas</cp:lastModifiedBy>
  <cp:revision>13</cp:revision>
  <dcterms:created xsi:type="dcterms:W3CDTF">2018-09-08T03:55:32Z</dcterms:created>
  <dcterms:modified xsi:type="dcterms:W3CDTF">2020-02-12T06:25:10Z</dcterms:modified>
</cp:coreProperties>
</file>