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71" r:id="rId4"/>
    <p:sldId id="272" r:id="rId5"/>
    <p:sldId id="275" r:id="rId6"/>
    <p:sldId id="276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74C6B-2AD7-4ACD-97A2-2F406D20E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B8845-4130-4E8B-9703-3DF6E8D60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02B6-A511-4346-B8DA-B2C4BBACC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E8D5A-61A5-4A38-94EA-97676FE0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10CB0-A80E-4E2D-A7AC-4569CDB19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A250-06A0-4FE7-848B-EEC3C953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D1AFDD-2463-4AB2-A882-897DF3074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E1231-76DA-46E3-BCEA-B827EB0E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C2953-20F0-4B1F-B540-E1B456F96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152F-4FB7-4E0B-B906-10E6546F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5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60400-5D5A-4079-953F-75F7CEB18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1DC07-18AF-4C1C-AEC3-F0B9EC18A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07CAA-0B39-46CC-9680-FB3C31E2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E082-81C6-464C-96AD-65279980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866A6-36E1-42F0-BDC6-45AF00C4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4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8C81D-78C9-4281-8C16-A1D56F21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C1804-9DFE-47DD-9C4E-AF6E794FC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19A54-6D8D-4BDC-817C-9477CE7B3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F4F7C-43BC-4505-A1FE-A4678014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523C9-70D8-4AD8-94C6-E3ADA3F24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6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E8550-C15B-4312-801A-E6C05DCBF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3C92A-6D92-479E-AF2A-BE2E07A92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5D5C0-3DEC-4431-9270-E44C80E0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38F53-A665-4A10-BFD0-3858BD6C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F41BA-9E86-44DE-A9DF-352BB3DC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2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C813E-971C-40BB-81C2-E04C21155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9DE56-8FF6-41E9-BE82-FE77668BF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35B9F-2EEB-45C8-9437-23ED6A85C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84B38-84FE-4A3F-B6EB-F4357E70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2EC37-C5D0-447F-9A42-19377C15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BC112-1386-4C60-9BCA-94340A3C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74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93544-AADC-40A4-A3BC-6F6D6922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DC96B-676E-4145-BE74-38731983B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7C94D-DC5B-49F9-B379-3FDE8FCCD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D1C57-E5F0-4779-8E9D-58C2F0DFD3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F9621A-8F8B-40CA-A99E-010596004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874AA-E6B9-48D8-8559-BDFC56AC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A957B-712D-406C-9087-AF8BA09A0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392FEA-827C-4CE4-8DE8-C18F814C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0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69E6E-A7E0-4C8B-A085-CE25969CF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A8756-E87C-4AE0-AD87-17573FF9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C984D-1AB5-4263-9D80-F6933D0E9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31346-F96C-4442-83F5-457112F47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4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DEDE0-1BC9-4A2B-A1AA-1AAB9C524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C3AE-DA16-407F-99BC-5D1F816EC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BF32C-1F4D-4BEF-9484-AACA229C0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5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13276-CAA0-4348-945A-8F93AE9E3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26EDA-47CB-4AB1-8B23-ED631D477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FB723-BE05-4959-841C-DE3E19248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17050-4303-4BF4-9EEF-6943699B0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6082C-EA19-4769-8483-01CE3B7D2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165AB-FD3C-433D-B866-DC02B99D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07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7AAD-CFC0-49D4-8CB6-FFD76A97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DE160C-8F52-451E-95D1-8920FAEA2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27BCB-F529-48CE-8C7E-84A510837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C9248-18FC-4183-BAAA-801DD8298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86CD1-C1B2-4ED4-9BE3-420F8BC3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CA9C3-0F5C-4C2D-8327-CC2BCD702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7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03E1FB-DFDF-4F87-AF0D-3486A1010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F1BE2-8488-4223-A744-42AF9ECD4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2FB06-18FD-4E4F-A72C-0F0D2CE9D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45F28-51CC-4E84-B6F7-864ECA56532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899F8-35C6-4B4C-A232-DC6AFB05AE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A2C83-8972-4FB4-926A-FDBEA3AA8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A1A3A-BCFC-487B-B98E-54C7D3093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9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CC4AAE-6346-4C4C-BB14-AF7541399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513" y="382772"/>
            <a:ext cx="11392395" cy="5934901"/>
          </a:xfr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ro-MD" sz="4800" b="1" dirty="0">
              <a:solidFill>
                <a:srgbClr val="444444"/>
              </a:solidFill>
              <a:latin typeface="Lato"/>
            </a:endParaRPr>
          </a:p>
          <a:p>
            <a:r>
              <a:rPr lang="en-US" sz="4800" b="1" dirty="0">
                <a:solidFill>
                  <a:srgbClr val="444444"/>
                </a:solidFill>
                <a:latin typeface="Lato"/>
              </a:rPr>
              <a:t>“Eu </a:t>
            </a:r>
            <a:r>
              <a:rPr lang="ro-MD" sz="4800" b="1" dirty="0">
                <a:solidFill>
                  <a:srgbClr val="444444"/>
                </a:solidFill>
                <a:latin typeface="Lato"/>
              </a:rPr>
              <a:t>știu în cine mă-</a:t>
            </a:r>
            <a:r>
              <a:rPr lang="ro-MD" sz="4800" b="1" dirty="0" err="1">
                <a:solidFill>
                  <a:srgbClr val="444444"/>
                </a:solidFill>
                <a:latin typeface="Lato"/>
              </a:rPr>
              <a:t>ncred</a:t>
            </a:r>
            <a:r>
              <a:rPr lang="en-US" sz="4800" b="1" dirty="0">
                <a:solidFill>
                  <a:srgbClr val="444444"/>
                </a:solidFill>
                <a:latin typeface="Lato"/>
              </a:rPr>
              <a:t>”</a:t>
            </a:r>
            <a:endParaRPr lang="ro-RO" sz="4400" b="1" dirty="0">
              <a:latin typeface="Lato"/>
            </a:endParaRPr>
          </a:p>
          <a:p>
            <a:r>
              <a:rPr lang="en-US" sz="4400" dirty="0" err="1"/>
              <a:t>Ieremia</a:t>
            </a:r>
            <a:r>
              <a:rPr lang="en-US" sz="4400" dirty="0"/>
              <a:t> 17:7-8  “</a:t>
            </a:r>
            <a:r>
              <a:rPr lang="en-US" sz="4400" b="1" dirty="0" err="1"/>
              <a:t>Binecuvântat</a:t>
            </a:r>
            <a:r>
              <a:rPr lang="en-US" sz="4400" b="1" dirty="0"/>
              <a:t> </a:t>
            </a:r>
            <a:r>
              <a:rPr lang="en-US" sz="4400" b="1" dirty="0" err="1"/>
              <a:t>să</a:t>
            </a:r>
            <a:r>
              <a:rPr lang="en-US" sz="4400" b="1" dirty="0"/>
              <a:t> fie omul care se </a:t>
            </a:r>
            <a:r>
              <a:rPr lang="en-US" sz="4400" b="1" dirty="0" err="1"/>
              <a:t>încrede</a:t>
            </a:r>
            <a:r>
              <a:rPr lang="en-US" sz="4400" b="1" dirty="0"/>
              <a:t> </a:t>
            </a:r>
            <a:r>
              <a:rPr lang="en-US" sz="4400" b="1" dirty="0" err="1"/>
              <a:t>în</a:t>
            </a:r>
            <a:r>
              <a:rPr lang="en-US" sz="4400" b="1" dirty="0"/>
              <a:t> </a:t>
            </a:r>
            <a:r>
              <a:rPr lang="en-US" sz="4400" b="1" dirty="0" err="1"/>
              <a:t>Domnul</a:t>
            </a:r>
            <a:r>
              <a:rPr lang="en-US" sz="4400" b="1" dirty="0"/>
              <a:t> </a:t>
            </a:r>
            <a:r>
              <a:rPr lang="en-US" sz="4400" b="1" dirty="0" err="1"/>
              <a:t>şi</a:t>
            </a:r>
            <a:r>
              <a:rPr lang="en-US" sz="4400" b="1" dirty="0"/>
              <a:t> a </a:t>
            </a:r>
            <a:r>
              <a:rPr lang="en-US" sz="4400" b="1" dirty="0" err="1"/>
              <a:t>cărui</a:t>
            </a:r>
            <a:r>
              <a:rPr lang="en-US" sz="4400" b="1" dirty="0"/>
              <a:t> </a:t>
            </a:r>
            <a:r>
              <a:rPr lang="en-US" sz="4400" b="1" dirty="0" err="1"/>
              <a:t>nădejde</a:t>
            </a:r>
            <a:r>
              <a:rPr lang="en-US" sz="4400" b="1" dirty="0"/>
              <a:t> </a:t>
            </a:r>
            <a:r>
              <a:rPr lang="en-US" sz="4400" b="1" dirty="0" err="1"/>
              <a:t>este</a:t>
            </a:r>
            <a:r>
              <a:rPr lang="en-US" sz="4400" b="1" dirty="0"/>
              <a:t> </a:t>
            </a:r>
            <a:r>
              <a:rPr lang="en-US" sz="4400" b="1" dirty="0" err="1"/>
              <a:t>Domnul</a:t>
            </a:r>
            <a:r>
              <a:rPr lang="en-US" sz="4400" b="1" dirty="0"/>
              <a:t>!  </a:t>
            </a:r>
            <a:r>
              <a:rPr lang="en-US" sz="4400" b="1" dirty="0" err="1"/>
              <a:t>Căci</a:t>
            </a:r>
            <a:r>
              <a:rPr lang="en-US" sz="4400" b="1" dirty="0"/>
              <a:t> el </a:t>
            </a:r>
            <a:r>
              <a:rPr lang="en-US" sz="4400" b="1" dirty="0" err="1"/>
              <a:t>este</a:t>
            </a:r>
            <a:r>
              <a:rPr lang="en-US" sz="4400" b="1" dirty="0"/>
              <a:t> ca un pom </a:t>
            </a:r>
            <a:r>
              <a:rPr lang="en-US" sz="4400" b="1" dirty="0" err="1"/>
              <a:t>sădit</a:t>
            </a:r>
            <a:r>
              <a:rPr lang="en-US" sz="4400" b="1" dirty="0"/>
              <a:t> </a:t>
            </a:r>
            <a:r>
              <a:rPr lang="en-US" sz="4400" b="1" dirty="0" err="1"/>
              <a:t>lângă</a:t>
            </a:r>
            <a:r>
              <a:rPr lang="en-US" sz="4400" b="1" dirty="0"/>
              <a:t> ape, care-</a:t>
            </a:r>
            <a:r>
              <a:rPr lang="en-US" sz="4400" b="1" dirty="0" err="1"/>
              <a:t>şi</a:t>
            </a:r>
            <a:r>
              <a:rPr lang="en-US" sz="4400" b="1" dirty="0"/>
              <a:t> </a:t>
            </a:r>
            <a:r>
              <a:rPr lang="en-US" sz="4400" b="1" dirty="0" err="1"/>
              <a:t>întinde</a:t>
            </a:r>
            <a:r>
              <a:rPr lang="en-US" sz="4400" b="1" dirty="0"/>
              <a:t> </a:t>
            </a:r>
            <a:r>
              <a:rPr lang="en-US" sz="4400" b="1" dirty="0" err="1"/>
              <a:t>rădăcinile</a:t>
            </a:r>
            <a:r>
              <a:rPr lang="en-US" sz="4400" b="1" dirty="0"/>
              <a:t> </a:t>
            </a:r>
            <a:r>
              <a:rPr lang="en-US" sz="4400" b="1" dirty="0" err="1"/>
              <a:t>spre</a:t>
            </a:r>
            <a:r>
              <a:rPr lang="en-US" sz="4400" b="1" dirty="0"/>
              <a:t> </a:t>
            </a:r>
            <a:r>
              <a:rPr lang="en-US" sz="4400" b="1" dirty="0" err="1"/>
              <a:t>râu</a:t>
            </a:r>
            <a:r>
              <a:rPr lang="en-US" sz="4400" b="1" dirty="0"/>
              <a:t>; nu se </a:t>
            </a:r>
            <a:r>
              <a:rPr lang="en-US" sz="4400" b="1" dirty="0" err="1"/>
              <a:t>teme</a:t>
            </a:r>
            <a:r>
              <a:rPr lang="en-US" sz="4400" b="1" dirty="0"/>
              <a:t> de </a:t>
            </a:r>
            <a:r>
              <a:rPr lang="en-US" sz="4400" b="1" dirty="0" err="1"/>
              <a:t>căldură</a:t>
            </a:r>
            <a:r>
              <a:rPr lang="en-US" sz="4400" b="1" dirty="0"/>
              <a:t>, </a:t>
            </a:r>
            <a:r>
              <a:rPr lang="en-US" sz="4400" b="1" dirty="0" err="1"/>
              <a:t>când</a:t>
            </a:r>
            <a:r>
              <a:rPr lang="en-US" sz="4400" b="1" dirty="0"/>
              <a:t> vine, </a:t>
            </a:r>
            <a:r>
              <a:rPr lang="en-US" sz="4400" b="1" dirty="0" err="1"/>
              <a:t>şi</a:t>
            </a:r>
            <a:r>
              <a:rPr lang="en-US" sz="4400" b="1" dirty="0"/>
              <a:t> </a:t>
            </a:r>
            <a:r>
              <a:rPr lang="en-US" sz="4400" b="1" dirty="0" err="1"/>
              <a:t>frunzişul</a:t>
            </a:r>
            <a:r>
              <a:rPr lang="en-US" sz="4400" b="1" dirty="0"/>
              <a:t> </a:t>
            </a:r>
            <a:r>
              <a:rPr lang="en-US" sz="4400" b="1" dirty="0" err="1"/>
              <a:t>lui</a:t>
            </a:r>
            <a:r>
              <a:rPr lang="en-US" sz="4400" b="1" dirty="0"/>
              <a:t> </a:t>
            </a:r>
            <a:r>
              <a:rPr lang="en-US" sz="4400" b="1" dirty="0" err="1"/>
              <a:t>rămâne</a:t>
            </a:r>
            <a:r>
              <a:rPr lang="en-US" sz="4400" b="1" dirty="0"/>
              <a:t> </a:t>
            </a:r>
            <a:r>
              <a:rPr lang="en-US" sz="4400" b="1" dirty="0" err="1"/>
              <a:t>verde</a:t>
            </a:r>
            <a:r>
              <a:rPr lang="en-US" sz="4400" b="1" dirty="0"/>
              <a:t>; </a:t>
            </a:r>
            <a:r>
              <a:rPr lang="en-US" sz="4400" b="1" dirty="0" err="1"/>
              <a:t>în</a:t>
            </a:r>
            <a:r>
              <a:rPr lang="en-US" sz="4400" b="1" dirty="0"/>
              <a:t> </a:t>
            </a:r>
            <a:r>
              <a:rPr lang="en-US" sz="4400" b="1" dirty="0" err="1"/>
              <a:t>anul</a:t>
            </a:r>
            <a:r>
              <a:rPr lang="en-US" sz="4400" b="1" dirty="0"/>
              <a:t> </a:t>
            </a:r>
            <a:r>
              <a:rPr lang="en-US" sz="4400" b="1" dirty="0" err="1"/>
              <a:t>secetei</a:t>
            </a:r>
            <a:r>
              <a:rPr lang="en-US" sz="4400" b="1" dirty="0"/>
              <a:t>, nu se </a:t>
            </a:r>
            <a:r>
              <a:rPr lang="en-US" sz="4400" b="1" dirty="0" err="1"/>
              <a:t>teme</a:t>
            </a:r>
            <a:r>
              <a:rPr lang="en-US" sz="4400" b="1" dirty="0"/>
              <a:t> </a:t>
            </a:r>
            <a:r>
              <a:rPr lang="en-US" sz="4400" b="1" dirty="0" err="1"/>
              <a:t>şi</a:t>
            </a:r>
            <a:r>
              <a:rPr lang="en-US" sz="4400" b="1" dirty="0"/>
              <a:t> nu </a:t>
            </a:r>
            <a:r>
              <a:rPr lang="en-US" sz="4400" b="1" dirty="0" err="1"/>
              <a:t>încetează</a:t>
            </a:r>
            <a:r>
              <a:rPr lang="en-US" sz="4400" b="1" dirty="0"/>
              <a:t> </a:t>
            </a:r>
            <a:r>
              <a:rPr lang="en-US" sz="4400" b="1" dirty="0" err="1"/>
              <a:t>să</a:t>
            </a:r>
            <a:r>
              <a:rPr lang="en-US" sz="4400" b="1" dirty="0"/>
              <a:t> </a:t>
            </a:r>
            <a:r>
              <a:rPr lang="en-US" sz="4400" b="1" dirty="0" err="1"/>
              <a:t>aducă</a:t>
            </a:r>
            <a:r>
              <a:rPr lang="en-US" sz="4400" b="1" dirty="0"/>
              <a:t> rod.”</a:t>
            </a:r>
          </a:p>
        </p:txBody>
      </p:sp>
    </p:spTree>
    <p:extLst>
      <p:ext uri="{BB962C8B-B14F-4D97-AF65-F5344CB8AC3E}">
        <p14:creationId xmlns:p14="http://schemas.microsoft.com/office/powerpoint/2010/main" val="328567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647700"/>
            <a:ext cx="10629899" cy="5438775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7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Eu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Eu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</a:p>
          <a:p>
            <a:pPr>
              <a:spcBef>
                <a:spcPts val="0"/>
              </a:spcBef>
            </a:pP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nu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mă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voi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înfrica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orice</a:t>
            </a:r>
            <a:r>
              <a:rPr lang="ro-MD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veni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via</a:t>
            </a:r>
            <a:r>
              <a:rPr lang="ro-MD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ț</a:t>
            </a: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7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mea</a:t>
            </a:r>
            <a:r>
              <a:rPr lang="ro-MD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x2</a:t>
            </a:r>
            <a:endParaRPr lang="en-US" sz="7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7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38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744" y="201168"/>
            <a:ext cx="11954256" cy="6656832"/>
          </a:xfrm>
        </p:spPr>
        <p:txBody>
          <a:bodyPr>
            <a:normAutofit/>
          </a:bodyPr>
          <a:lstStyle/>
          <a:p>
            <a:pPr algn="l"/>
            <a:r>
              <a:rPr lang="ro-RO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 o zi cu soare, De norul mă-</a:t>
            </a:r>
            <a:r>
              <a:rPr lang="ro-RO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ncojoară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am pace sfântă,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trec prin încercare, sau am o biruință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 e-a mea credință.</a:t>
            </a:r>
          </a:p>
          <a:p>
            <a:pPr algn="l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libertate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prigonir</a:t>
            </a:r>
            <a:endParaRPr lang="ro-MD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Cânt a Lui iubire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l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veșnic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Sfânt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și-ndurător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e al meu Păstor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l"/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12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168" y="146304"/>
            <a:ext cx="11990832" cy="671169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Eu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, </a:t>
            </a:r>
            <a:endParaRPr lang="ro-MD" sz="7200" b="1" dirty="0">
              <a:latin typeface="UICTFontTextStyleBody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Eu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,  </a:t>
            </a:r>
          </a:p>
          <a:p>
            <a:pPr>
              <a:spcBef>
                <a:spcPts val="0"/>
              </a:spcBef>
            </a:pP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nu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voi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înfrica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orice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ar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veni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în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viața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mea</a:t>
            </a:r>
            <a:r>
              <a:rPr lang="ro-MD" sz="7200" b="1" dirty="0">
                <a:latin typeface="UICTFontTextStyleBody"/>
                <a:ea typeface="Times New Roman" panose="02020603050405020304" pitchFamily="18" charset="0"/>
              </a:rPr>
              <a:t> x2</a:t>
            </a:r>
            <a:endParaRPr lang="en-US" sz="7200" b="1" dirty="0">
              <a:latin typeface="UICTFontTextStyleBody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6600" b="1" dirty="0">
              <a:latin typeface="UICTFontTextStyleBody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53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184" y="329184"/>
            <a:ext cx="11722608" cy="6528816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7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88EF3B-ECF7-496E-9ACC-776779F9F000}"/>
              </a:ext>
            </a:extLst>
          </p:cNvPr>
          <p:cNvSpPr/>
          <p:nvPr/>
        </p:nvSpPr>
        <p:spPr>
          <a:xfrm>
            <a:off x="234696" y="38772"/>
            <a:ext cx="117226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Isus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să-nfrunt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 El o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leagă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mine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păzește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ocrotește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MD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Atotputernic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un bun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</a:t>
            </a:r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asculta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Când El mă cercetează, și mă pocăiesc,</a:t>
            </a:r>
          </a:p>
          <a:p>
            <a:r>
              <a:rPr lang="ro-MD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Iertarea-n dar primesc. </a:t>
            </a:r>
            <a:endParaRPr lang="en-US" sz="5400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90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168" y="146304"/>
            <a:ext cx="11990832" cy="671169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Eu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, </a:t>
            </a:r>
            <a:endParaRPr lang="ro-MD" sz="7200" b="1" dirty="0">
              <a:latin typeface="UICTFontTextStyleBody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Eu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știu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in cine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mă-ncred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,  </a:t>
            </a:r>
          </a:p>
          <a:p>
            <a:pPr>
              <a:spcBef>
                <a:spcPts val="0"/>
              </a:spcBef>
            </a:pP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Și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nu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mă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voi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înfrica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orice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ar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veni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în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viața</a:t>
            </a:r>
            <a:r>
              <a:rPr lang="en-US" sz="7200" b="1" dirty="0">
                <a:latin typeface="UICTFontTextStyleBody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UICTFontTextStyleBody"/>
                <a:ea typeface="Times New Roman" panose="02020603050405020304" pitchFamily="18" charset="0"/>
              </a:rPr>
              <a:t>mea</a:t>
            </a:r>
            <a:r>
              <a:rPr lang="ro-MD" sz="7200" b="1" dirty="0">
                <a:latin typeface="UICTFontTextStyleBody"/>
                <a:ea typeface="Times New Roman" panose="02020603050405020304" pitchFamily="18" charset="0"/>
              </a:rPr>
              <a:t> x2</a:t>
            </a:r>
            <a:endParaRPr lang="en-US" sz="7200" b="1" dirty="0">
              <a:latin typeface="UICTFontTextStyleBody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6600" b="1" dirty="0">
              <a:latin typeface="UICTFontTextStyleBody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63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483BF5-442A-47C0-AAFB-0B88C4BE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031" y="771525"/>
            <a:ext cx="9405938" cy="53149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75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260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Times New Roman</vt:lpstr>
      <vt:lpstr>UICTFontTextStyleBody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Marinela Buzas</cp:lastModifiedBy>
  <cp:revision>12</cp:revision>
  <dcterms:created xsi:type="dcterms:W3CDTF">2018-09-20T01:05:47Z</dcterms:created>
  <dcterms:modified xsi:type="dcterms:W3CDTF">2020-04-22T01:24:30Z</dcterms:modified>
</cp:coreProperties>
</file>